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69" r:id="rId6"/>
    <p:sldId id="271" r:id="rId7"/>
    <p:sldId id="270" r:id="rId8"/>
    <p:sldId id="261" r:id="rId9"/>
    <p:sldId id="265" r:id="rId10"/>
    <p:sldId id="263" r:id="rId11"/>
    <p:sldId id="262" r:id="rId12"/>
    <p:sldId id="266" r:id="rId13"/>
    <p:sldId id="259" r:id="rId14"/>
    <p:sldId id="26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9" d="100"/>
          <a:sy n="179" d="100"/>
        </p:scale>
        <p:origin x="149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3edf06299a4717ec" providerId="LiveId" clId="{C6F9A96B-16A7-4332-A77C-78198B4B6AC8}"/>
    <pc:docChg chg="addSld modSld">
      <pc:chgData name="" userId="3edf06299a4717ec" providerId="LiveId" clId="{C6F9A96B-16A7-4332-A77C-78198B4B6AC8}" dt="2018-08-01T01:36:28.966" v="277" actId="20577"/>
      <pc:docMkLst>
        <pc:docMk/>
      </pc:docMkLst>
      <pc:sldChg chg="addSp delSp modSp add">
        <pc:chgData name="" userId="3edf06299a4717ec" providerId="LiveId" clId="{C6F9A96B-16A7-4332-A77C-78198B4B6AC8}" dt="2018-08-01T01:36:28.966" v="277" actId="20577"/>
        <pc:sldMkLst>
          <pc:docMk/>
          <pc:sldMk cId="3951135409" sldId="267"/>
        </pc:sldMkLst>
        <pc:spChg chg="mod">
          <ac:chgData name="" userId="3edf06299a4717ec" providerId="LiveId" clId="{C6F9A96B-16A7-4332-A77C-78198B4B6AC8}" dt="2018-08-01T01:36:28.966" v="277" actId="20577"/>
          <ac:spMkLst>
            <pc:docMk/>
            <pc:sldMk cId="3951135409" sldId="267"/>
            <ac:spMk id="2" creationId="{506C6303-1498-4642-8963-B6ADC303C8F8}"/>
          </ac:spMkLst>
        </pc:spChg>
        <pc:spChg chg="del">
          <ac:chgData name="" userId="3edf06299a4717ec" providerId="LiveId" clId="{C6F9A96B-16A7-4332-A77C-78198B4B6AC8}" dt="2018-08-01T01:25:41.168" v="1" actId="1032"/>
          <ac:spMkLst>
            <pc:docMk/>
            <pc:sldMk cId="3951135409" sldId="267"/>
            <ac:spMk id="3" creationId="{43A2C5FE-04C9-4889-AB2F-3D44C1C27B55}"/>
          </ac:spMkLst>
        </pc:spChg>
        <pc:graphicFrameChg chg="add mod">
          <ac:chgData name="" userId="3edf06299a4717ec" providerId="LiveId" clId="{C6F9A96B-16A7-4332-A77C-78198B4B6AC8}" dt="2018-08-01T01:27:06.642" v="42" actId="14100"/>
          <ac:graphicFrameMkLst>
            <pc:docMk/>
            <pc:sldMk cId="3951135409" sldId="267"/>
            <ac:graphicFrameMk id="4" creationId="{39B407F3-8F97-484E-9A6B-39316A4EA86A}"/>
          </ac:graphicFrameMkLst>
        </pc:graphicFrameChg>
        <pc:graphicFrameChg chg="add mod">
          <ac:chgData name="" userId="3edf06299a4717ec" providerId="LiveId" clId="{C6F9A96B-16A7-4332-A77C-78198B4B6AC8}" dt="2018-08-01T01:35:23.775" v="259"/>
          <ac:graphicFrameMkLst>
            <pc:docMk/>
            <pc:sldMk cId="3951135409" sldId="267"/>
            <ac:graphicFrameMk id="5" creationId="{A1B60DEC-9DEE-43A4-BC25-B93C560C85BF}"/>
          </ac:graphicFrameMkLst>
        </pc:graphicFrameChg>
        <pc:graphicFrameChg chg="add mod">
          <ac:chgData name="" userId="3edf06299a4717ec" providerId="LiveId" clId="{C6F9A96B-16A7-4332-A77C-78198B4B6AC8}" dt="2018-08-01T01:33:56.891" v="240" actId="1035"/>
          <ac:graphicFrameMkLst>
            <pc:docMk/>
            <pc:sldMk cId="3951135409" sldId="267"/>
            <ac:graphicFrameMk id="6" creationId="{2D8E1899-DFF4-4711-9AAE-33259F1E07C7}"/>
          </ac:graphicFrameMkLst>
        </pc:graphicFrameChg>
        <pc:graphicFrameChg chg="add mod">
          <ac:chgData name="" userId="3edf06299a4717ec" providerId="LiveId" clId="{C6F9A96B-16A7-4332-A77C-78198B4B6AC8}" dt="2018-08-01T01:36:12.072" v="262"/>
          <ac:graphicFrameMkLst>
            <pc:docMk/>
            <pc:sldMk cId="3951135409" sldId="267"/>
            <ac:graphicFrameMk id="7" creationId="{1AC26B39-DAE2-484D-B2E5-92866D02D2DA}"/>
          </ac:graphicFrameMkLst>
        </pc:graphicFrameChg>
      </pc:sldChg>
    </pc:docChg>
  </pc:docChgLst>
  <pc:docChgLst>
    <pc:chgData name="Kal Rabb" userId="3edf06299a4717ec" providerId="LiveId" clId="{530C017D-656F-41F8-9513-40D93A7B90FC}"/>
    <pc:docChg chg="undo custSel addSld modSld">
      <pc:chgData name="Kal Rabb" userId="3edf06299a4717ec" providerId="LiveId" clId="{530C017D-656F-41F8-9513-40D93A7B90FC}" dt="2018-07-07T15:53:48.425" v="2012" actId="1076"/>
      <pc:docMkLst>
        <pc:docMk/>
      </pc:docMkLst>
      <pc:sldChg chg="modSp add">
        <pc:chgData name="Kal Rabb" userId="3edf06299a4717ec" providerId="LiveId" clId="{530C017D-656F-41F8-9513-40D93A7B90FC}" dt="2018-07-05T20:17:50.441" v="12" actId="20577"/>
        <pc:sldMkLst>
          <pc:docMk/>
          <pc:sldMk cId="3484149829" sldId="256"/>
        </pc:sldMkLst>
        <pc:spChg chg="mod">
          <ac:chgData name="Kal Rabb" userId="3edf06299a4717ec" providerId="LiveId" clId="{530C017D-656F-41F8-9513-40D93A7B90FC}" dt="2018-07-05T20:17:50.441" v="12" actId="20577"/>
          <ac:spMkLst>
            <pc:docMk/>
            <pc:sldMk cId="3484149829" sldId="256"/>
            <ac:spMk id="2" creationId="{C6BAC224-0664-4792-B336-9264C0E55BAB}"/>
          </ac:spMkLst>
        </pc:spChg>
      </pc:sldChg>
      <pc:sldChg chg="modSp add">
        <pc:chgData name="Kal Rabb" userId="3edf06299a4717ec" providerId="LiveId" clId="{530C017D-656F-41F8-9513-40D93A7B90FC}" dt="2018-07-05T20:19:30.539" v="308" actId="313"/>
        <pc:sldMkLst>
          <pc:docMk/>
          <pc:sldMk cId="365760635" sldId="257"/>
        </pc:sldMkLst>
        <pc:spChg chg="mod">
          <ac:chgData name="Kal Rabb" userId="3edf06299a4717ec" providerId="LiveId" clId="{530C017D-656F-41F8-9513-40D93A7B90FC}" dt="2018-07-05T20:18:01.023" v="27" actId="20577"/>
          <ac:spMkLst>
            <pc:docMk/>
            <pc:sldMk cId="365760635" sldId="257"/>
            <ac:spMk id="2" creationId="{AE788811-5DF5-42A6-8F2E-8CE9CC01E40F}"/>
          </ac:spMkLst>
        </pc:spChg>
        <pc:spChg chg="mod">
          <ac:chgData name="Kal Rabb" userId="3edf06299a4717ec" providerId="LiveId" clId="{530C017D-656F-41F8-9513-40D93A7B90FC}" dt="2018-07-05T20:19:30.539" v="308" actId="313"/>
          <ac:spMkLst>
            <pc:docMk/>
            <pc:sldMk cId="365760635" sldId="257"/>
            <ac:spMk id="3" creationId="{37AA8FB4-4D83-49C7-9216-E301C06EE96A}"/>
          </ac:spMkLst>
        </pc:spChg>
      </pc:sldChg>
      <pc:sldChg chg="modSp add">
        <pc:chgData name="Kal Rabb" userId="3edf06299a4717ec" providerId="LiveId" clId="{530C017D-656F-41F8-9513-40D93A7B90FC}" dt="2018-07-06T14:57:09.435" v="1142" actId="179"/>
        <pc:sldMkLst>
          <pc:docMk/>
          <pc:sldMk cId="2517508913" sldId="258"/>
        </pc:sldMkLst>
        <pc:spChg chg="mod">
          <ac:chgData name="Kal Rabb" userId="3edf06299a4717ec" providerId="LiveId" clId="{530C017D-656F-41F8-9513-40D93A7B90FC}" dt="2018-07-05T20:19:58.268" v="351" actId="20577"/>
          <ac:spMkLst>
            <pc:docMk/>
            <pc:sldMk cId="2517508913" sldId="258"/>
            <ac:spMk id="2" creationId="{2518F17E-D4A8-4A6D-A49E-4A85E7DDB303}"/>
          </ac:spMkLst>
        </pc:spChg>
        <pc:spChg chg="mod">
          <ac:chgData name="Kal Rabb" userId="3edf06299a4717ec" providerId="LiveId" clId="{530C017D-656F-41F8-9513-40D93A7B90FC}" dt="2018-07-06T14:57:09.435" v="1142" actId="179"/>
          <ac:spMkLst>
            <pc:docMk/>
            <pc:sldMk cId="2517508913" sldId="258"/>
            <ac:spMk id="3" creationId="{FA14017E-C8F0-4E67-9159-812B89002EB1}"/>
          </ac:spMkLst>
        </pc:spChg>
      </pc:sldChg>
      <pc:sldChg chg="addSp modSp add">
        <pc:chgData name="Kal Rabb" userId="3edf06299a4717ec" providerId="LiveId" clId="{530C017D-656F-41F8-9513-40D93A7B90FC}" dt="2018-07-07T15:53:12.584" v="2009" actId="1076"/>
        <pc:sldMkLst>
          <pc:docMk/>
          <pc:sldMk cId="674983332" sldId="259"/>
        </pc:sldMkLst>
        <pc:spChg chg="mod">
          <ac:chgData name="Kal Rabb" userId="3edf06299a4717ec" providerId="LiveId" clId="{530C017D-656F-41F8-9513-40D93A7B90FC}" dt="2018-07-05T20:22:33.493" v="527" actId="20577"/>
          <ac:spMkLst>
            <pc:docMk/>
            <pc:sldMk cId="674983332" sldId="259"/>
            <ac:spMk id="2" creationId="{81F2B794-D07F-4EA9-8032-FF9860C89708}"/>
          </ac:spMkLst>
        </pc:spChg>
        <pc:spChg chg="mod">
          <ac:chgData name="Kal Rabb" userId="3edf06299a4717ec" providerId="LiveId" clId="{530C017D-656F-41F8-9513-40D93A7B90FC}" dt="2018-07-07T15:53:03.724" v="2007" actId="14100"/>
          <ac:spMkLst>
            <pc:docMk/>
            <pc:sldMk cId="674983332" sldId="259"/>
            <ac:spMk id="3" creationId="{A2EFE710-A32F-4EA4-B276-0C993AC76A79}"/>
          </ac:spMkLst>
        </pc:spChg>
        <pc:picChg chg="add mod">
          <ac:chgData name="Kal Rabb" userId="3edf06299a4717ec" providerId="LiveId" clId="{530C017D-656F-41F8-9513-40D93A7B90FC}" dt="2018-07-07T15:53:09.341" v="2008" actId="1076"/>
          <ac:picMkLst>
            <pc:docMk/>
            <pc:sldMk cId="674983332" sldId="259"/>
            <ac:picMk id="3074" creationId="{7CE2CC70-D88D-4475-BD87-41046D256031}"/>
          </ac:picMkLst>
        </pc:picChg>
        <pc:picChg chg="add mod">
          <ac:chgData name="Kal Rabb" userId="3edf06299a4717ec" providerId="LiveId" clId="{530C017D-656F-41F8-9513-40D93A7B90FC}" dt="2018-07-07T15:53:12.584" v="2009" actId="1076"/>
          <ac:picMkLst>
            <pc:docMk/>
            <pc:sldMk cId="674983332" sldId="259"/>
            <ac:picMk id="3076" creationId="{FE3A29D6-DDA3-405F-977F-CF98658B00D8}"/>
          </ac:picMkLst>
        </pc:picChg>
      </pc:sldChg>
      <pc:sldChg chg="modSp add">
        <pc:chgData name="Kal Rabb" userId="3edf06299a4717ec" providerId="LiveId" clId="{530C017D-656F-41F8-9513-40D93A7B90FC}" dt="2018-07-05T20:29:34.465" v="1135" actId="15"/>
        <pc:sldMkLst>
          <pc:docMk/>
          <pc:sldMk cId="3710496254" sldId="260"/>
        </pc:sldMkLst>
        <pc:spChg chg="mod">
          <ac:chgData name="Kal Rabb" userId="3edf06299a4717ec" providerId="LiveId" clId="{530C017D-656F-41F8-9513-40D93A7B90FC}" dt="2018-07-05T20:27:44.023" v="778" actId="20577"/>
          <ac:spMkLst>
            <pc:docMk/>
            <pc:sldMk cId="3710496254" sldId="260"/>
            <ac:spMk id="2" creationId="{4F0A5241-7B32-48F6-9964-74381F0D14C7}"/>
          </ac:spMkLst>
        </pc:spChg>
        <pc:spChg chg="mod">
          <ac:chgData name="Kal Rabb" userId="3edf06299a4717ec" providerId="LiveId" clId="{530C017D-656F-41F8-9513-40D93A7B90FC}" dt="2018-07-05T20:29:34.465" v="1135" actId="15"/>
          <ac:spMkLst>
            <pc:docMk/>
            <pc:sldMk cId="3710496254" sldId="260"/>
            <ac:spMk id="3" creationId="{3BEE2EE4-A9DF-4417-8CEA-F207F312C522}"/>
          </ac:spMkLst>
        </pc:spChg>
      </pc:sldChg>
      <pc:sldChg chg="addSp delSp modSp add">
        <pc:chgData name="Kal Rabb" userId="3edf06299a4717ec" providerId="LiveId" clId="{530C017D-656F-41F8-9513-40D93A7B90FC}" dt="2018-07-07T15:41:56.041" v="1969" actId="20577"/>
        <pc:sldMkLst>
          <pc:docMk/>
          <pc:sldMk cId="215783359" sldId="261"/>
        </pc:sldMkLst>
        <pc:spChg chg="mod">
          <ac:chgData name="Kal Rabb" userId="3edf06299a4717ec" providerId="LiveId" clId="{530C017D-656F-41F8-9513-40D93A7B90FC}" dt="2018-07-07T15:41:56.041" v="1969" actId="20577"/>
          <ac:spMkLst>
            <pc:docMk/>
            <pc:sldMk cId="215783359" sldId="261"/>
            <ac:spMk id="2" creationId="{327E85BE-3CEF-4C54-99C0-05C3C8D2A982}"/>
          </ac:spMkLst>
        </pc:spChg>
        <pc:spChg chg="del">
          <ac:chgData name="Kal Rabb" userId="3edf06299a4717ec" providerId="LiveId" clId="{530C017D-656F-41F8-9513-40D93A7B90FC}" dt="2018-07-06T16:27:59.817" v="1153"/>
          <ac:spMkLst>
            <pc:docMk/>
            <pc:sldMk cId="215783359" sldId="261"/>
            <ac:spMk id="3" creationId="{59554D3D-E82F-4709-88E0-2B57B8F0D2B9}"/>
          </ac:spMkLst>
        </pc:spChg>
        <pc:spChg chg="add mod">
          <ac:chgData name="Kal Rabb" userId="3edf06299a4717ec" providerId="LiveId" clId="{530C017D-656F-41F8-9513-40D93A7B90FC}" dt="2018-07-07T15:31:10.669" v="1816" actId="6549"/>
          <ac:spMkLst>
            <pc:docMk/>
            <pc:sldMk cId="215783359" sldId="261"/>
            <ac:spMk id="4" creationId="{920E146C-F3CD-46BA-92B2-815113DF5ACD}"/>
          </ac:spMkLst>
        </pc:spChg>
        <pc:spChg chg="add mod">
          <ac:chgData name="Kal Rabb" userId="3edf06299a4717ec" providerId="LiveId" clId="{530C017D-656F-41F8-9513-40D93A7B90FC}" dt="2018-07-06T16:28:43.419" v="1237" actId="20577"/>
          <ac:spMkLst>
            <pc:docMk/>
            <pc:sldMk cId="215783359" sldId="261"/>
            <ac:spMk id="5" creationId="{2FD43FA6-C815-4B18-973E-3F4170D47FB8}"/>
          </ac:spMkLst>
        </pc:spChg>
        <pc:spChg chg="add mod">
          <ac:chgData name="Kal Rabb" userId="3edf06299a4717ec" providerId="LiveId" clId="{530C017D-656F-41F8-9513-40D93A7B90FC}" dt="2018-07-07T15:29:40.614" v="1801" actId="14100"/>
          <ac:spMkLst>
            <pc:docMk/>
            <pc:sldMk cId="215783359" sldId="261"/>
            <ac:spMk id="6" creationId="{940AF2CC-A0BA-49D3-BF07-DBC1BEA1398B}"/>
          </ac:spMkLst>
        </pc:spChg>
        <pc:spChg chg="add del mod">
          <ac:chgData name="Kal Rabb" userId="3edf06299a4717ec" providerId="LiveId" clId="{530C017D-656F-41F8-9513-40D93A7B90FC}" dt="2018-07-06T16:29:28.556" v="1241" actId="478"/>
          <ac:spMkLst>
            <pc:docMk/>
            <pc:sldMk cId="215783359" sldId="261"/>
            <ac:spMk id="6" creationId="{CA1AA909-299F-4735-8AD2-2D5D5E7E8059}"/>
          </ac:spMkLst>
        </pc:spChg>
        <pc:spChg chg="add del mod">
          <ac:chgData name="Kal Rabb" userId="3edf06299a4717ec" providerId="LiveId" clId="{530C017D-656F-41F8-9513-40D93A7B90FC}" dt="2018-07-07T15:30:02.648" v="1807" actId="478"/>
          <ac:spMkLst>
            <pc:docMk/>
            <pc:sldMk cId="215783359" sldId="261"/>
            <ac:spMk id="7" creationId="{D248A7CE-5E06-464B-AA8C-160204F18547}"/>
          </ac:spMkLst>
        </pc:spChg>
        <pc:spChg chg="add mod">
          <ac:chgData name="Kal Rabb" userId="3edf06299a4717ec" providerId="LiveId" clId="{530C017D-656F-41F8-9513-40D93A7B90FC}" dt="2018-07-07T15:23:38.644" v="1653" actId="20577"/>
          <ac:spMkLst>
            <pc:docMk/>
            <pc:sldMk cId="215783359" sldId="261"/>
            <ac:spMk id="8" creationId="{29C288B4-FC96-4D21-A5D3-84BDE40902BE}"/>
          </ac:spMkLst>
        </pc:spChg>
        <pc:spChg chg="add mod">
          <ac:chgData name="Kal Rabb" userId="3edf06299a4717ec" providerId="LiveId" clId="{530C017D-656F-41F8-9513-40D93A7B90FC}" dt="2018-07-07T15:29:44.657" v="1802" actId="1076"/>
          <ac:spMkLst>
            <pc:docMk/>
            <pc:sldMk cId="215783359" sldId="261"/>
            <ac:spMk id="9" creationId="{A814782F-A073-4B53-90E4-2DCA1E4DA337}"/>
          </ac:spMkLst>
        </pc:spChg>
        <pc:spChg chg="add mod">
          <ac:chgData name="Kal Rabb" userId="3edf06299a4717ec" providerId="LiveId" clId="{530C017D-656F-41F8-9513-40D93A7B90FC}" dt="2018-07-07T15:23:31.267" v="1652" actId="20577"/>
          <ac:spMkLst>
            <pc:docMk/>
            <pc:sldMk cId="215783359" sldId="261"/>
            <ac:spMk id="12" creationId="{958A31DA-4E1D-45BA-9C4C-6E3FE0AA4F31}"/>
          </ac:spMkLst>
        </pc:spChg>
        <pc:spChg chg="add mod">
          <ac:chgData name="Kal Rabb" userId="3edf06299a4717ec" providerId="LiveId" clId="{530C017D-656F-41F8-9513-40D93A7B90FC}" dt="2018-07-07T15:24:49.765" v="1717" actId="14100"/>
          <ac:spMkLst>
            <pc:docMk/>
            <pc:sldMk cId="215783359" sldId="261"/>
            <ac:spMk id="13" creationId="{6D7E2758-06B6-44F2-B74A-BF01DEDE3D2E}"/>
          </ac:spMkLst>
        </pc:spChg>
        <pc:spChg chg="add mod">
          <ac:chgData name="Kal Rabb" userId="3edf06299a4717ec" providerId="LiveId" clId="{530C017D-656F-41F8-9513-40D93A7B90FC}" dt="2018-07-07T15:29:26.549" v="1792" actId="1076"/>
          <ac:spMkLst>
            <pc:docMk/>
            <pc:sldMk cId="215783359" sldId="261"/>
            <ac:spMk id="15" creationId="{F8353D20-014C-48F1-B64B-AE3A8C7A53E8}"/>
          </ac:spMkLst>
        </pc:spChg>
        <pc:spChg chg="add mod">
          <ac:chgData name="Kal Rabb" userId="3edf06299a4717ec" providerId="LiveId" clId="{530C017D-656F-41F8-9513-40D93A7B90FC}" dt="2018-07-07T15:29:30.668" v="1799" actId="20577"/>
          <ac:spMkLst>
            <pc:docMk/>
            <pc:sldMk cId="215783359" sldId="261"/>
            <ac:spMk id="16" creationId="{3E14EE62-8ECA-497D-9267-2953D5E6CBF5}"/>
          </ac:spMkLst>
        </pc:spChg>
        <pc:spChg chg="add mod">
          <ac:chgData name="Kal Rabb" userId="3edf06299a4717ec" providerId="LiveId" clId="{530C017D-656F-41F8-9513-40D93A7B90FC}" dt="2018-07-07T15:31:06.814" v="1815" actId="6549"/>
          <ac:spMkLst>
            <pc:docMk/>
            <pc:sldMk cId="215783359" sldId="261"/>
            <ac:spMk id="19" creationId="{9CE72009-1822-4CEE-8CAD-B17E0EA87C4E}"/>
          </ac:spMkLst>
        </pc:spChg>
        <pc:spChg chg="add mod">
          <ac:chgData name="Kal Rabb" userId="3edf06299a4717ec" providerId="LiveId" clId="{530C017D-656F-41F8-9513-40D93A7B90FC}" dt="2018-07-07T15:31:40.086" v="1844" actId="20577"/>
          <ac:spMkLst>
            <pc:docMk/>
            <pc:sldMk cId="215783359" sldId="261"/>
            <ac:spMk id="20" creationId="{C5AF60C7-E27E-4D35-AD82-5F9A50A4A098}"/>
          </ac:spMkLst>
        </pc:spChg>
        <pc:spChg chg="add mod">
          <ac:chgData name="Kal Rabb" userId="3edf06299a4717ec" providerId="LiveId" clId="{530C017D-656F-41F8-9513-40D93A7B90FC}" dt="2018-07-07T15:32:08.251" v="1847" actId="11529"/>
          <ac:spMkLst>
            <pc:docMk/>
            <pc:sldMk cId="215783359" sldId="261"/>
            <ac:spMk id="22" creationId="{3E7E672E-BDD1-4CFF-B714-8879FAE1E45C}"/>
          </ac:spMkLst>
        </pc:spChg>
        <pc:spChg chg="add mod">
          <ac:chgData name="Kal Rabb" userId="3edf06299a4717ec" providerId="LiveId" clId="{530C017D-656F-41F8-9513-40D93A7B90FC}" dt="2018-07-07T15:32:24.921" v="1870" actId="1076"/>
          <ac:spMkLst>
            <pc:docMk/>
            <pc:sldMk cId="215783359" sldId="261"/>
            <ac:spMk id="23" creationId="{3771A8C5-7AE8-449B-AFB9-3435649D3D1F}"/>
          </ac:spMkLst>
        </pc:spChg>
        <pc:picChg chg="add del mod">
          <ac:chgData name="Kal Rabb" userId="3edf06299a4717ec" providerId="LiveId" clId="{530C017D-656F-41F8-9513-40D93A7B90FC}" dt="2018-07-07T15:28:28.051" v="1718" actId="478"/>
          <ac:picMkLst>
            <pc:docMk/>
            <pc:sldMk cId="215783359" sldId="261"/>
            <ac:picMk id="3" creationId="{B3A06535-F6C8-42E1-9BD8-4E0727B2524B}"/>
          </ac:picMkLst>
        </pc:picChg>
        <pc:picChg chg="add mod">
          <ac:chgData name="Kal Rabb" userId="3edf06299a4717ec" providerId="LiveId" clId="{530C017D-656F-41F8-9513-40D93A7B90FC}" dt="2018-07-07T15:29:00.255" v="1722" actId="1076"/>
          <ac:picMkLst>
            <pc:docMk/>
            <pc:sldMk cId="215783359" sldId="261"/>
            <ac:picMk id="10" creationId="{A33B2E17-E0DA-4268-B514-303C43E7EE3A}"/>
          </ac:picMkLst>
        </pc:picChg>
        <pc:picChg chg="add mod">
          <ac:chgData name="Kal Rabb" userId="3edf06299a4717ec" providerId="LiveId" clId="{530C017D-656F-41F8-9513-40D93A7B90FC}" dt="2018-07-07T15:30:51.662" v="1812" actId="1076"/>
          <ac:picMkLst>
            <pc:docMk/>
            <pc:sldMk cId="215783359" sldId="261"/>
            <ac:picMk id="11" creationId="{167068F3-285B-45FE-85C1-F050DF5D2F83}"/>
          </ac:picMkLst>
        </pc:picChg>
        <pc:picChg chg="add del mod">
          <ac:chgData name="Kal Rabb" userId="3edf06299a4717ec" providerId="LiveId" clId="{530C017D-656F-41F8-9513-40D93A7B90FC}" dt="2018-07-07T15:30:12.230" v="1808" actId="478"/>
          <ac:picMkLst>
            <pc:docMk/>
            <pc:sldMk cId="215783359" sldId="261"/>
            <ac:picMk id="17" creationId="{E8D475DF-AC42-4B75-B17E-57CB0A354531}"/>
          </ac:picMkLst>
        </pc:picChg>
        <pc:picChg chg="add del mod">
          <ac:chgData name="Kal Rabb" userId="3edf06299a4717ec" providerId="LiveId" clId="{530C017D-656F-41F8-9513-40D93A7B90FC}" dt="2018-07-07T15:29:48.067" v="1804" actId="478"/>
          <ac:picMkLst>
            <pc:docMk/>
            <pc:sldMk cId="215783359" sldId="261"/>
            <ac:picMk id="1026" creationId="{5A747C58-416D-44DD-AC99-25B8AFC433FD}"/>
          </ac:picMkLst>
        </pc:picChg>
        <pc:picChg chg="add del mod">
          <ac:chgData name="Kal Rabb" userId="3edf06299a4717ec" providerId="LiveId" clId="{530C017D-656F-41F8-9513-40D93A7B90FC}" dt="2018-07-07T15:29:33.427" v="1800" actId="478"/>
          <ac:picMkLst>
            <pc:docMk/>
            <pc:sldMk cId="215783359" sldId="261"/>
            <ac:picMk id="1028" creationId="{D9D08A2E-3E12-4BFD-AE9A-1FCB56AD00D6}"/>
          </ac:picMkLst>
        </pc:picChg>
        <pc:cxnChg chg="add mod">
          <ac:chgData name="Kal Rabb" userId="3edf06299a4717ec" providerId="LiveId" clId="{530C017D-656F-41F8-9513-40D93A7B90FC}" dt="2018-07-07T15:31:51.317" v="1846" actId="208"/>
          <ac:cxnSpMkLst>
            <pc:docMk/>
            <pc:sldMk cId="215783359" sldId="261"/>
            <ac:cxnSpMk id="18" creationId="{BAE3C4C9-BCD8-4376-8AFF-BFA020CEF545}"/>
          </ac:cxnSpMkLst>
        </pc:cxnChg>
      </pc:sldChg>
      <pc:sldChg chg="addSp delSp modSp add">
        <pc:chgData name="Kal Rabb" userId="3edf06299a4717ec" providerId="LiveId" clId="{530C017D-656F-41F8-9513-40D93A7B90FC}" dt="2018-07-07T15:52:15.764" v="2002" actId="478"/>
        <pc:sldMkLst>
          <pc:docMk/>
          <pc:sldMk cId="3269704715" sldId="262"/>
        </pc:sldMkLst>
        <pc:spChg chg="mod">
          <ac:chgData name="Kal Rabb" userId="3edf06299a4717ec" providerId="LiveId" clId="{530C017D-656F-41F8-9513-40D93A7B90FC}" dt="2018-07-06T16:31:17.136" v="1304" actId="14100"/>
          <ac:spMkLst>
            <pc:docMk/>
            <pc:sldMk cId="3269704715" sldId="262"/>
            <ac:spMk id="4" creationId="{920E146C-F3CD-46BA-92B2-815113DF5ACD}"/>
          </ac:spMkLst>
        </pc:spChg>
        <pc:spChg chg="del">
          <ac:chgData name="Kal Rabb" userId="3edf06299a4717ec" providerId="LiveId" clId="{530C017D-656F-41F8-9513-40D93A7B90FC}" dt="2018-07-07T15:52:15.764" v="2002" actId="478"/>
          <ac:spMkLst>
            <pc:docMk/>
            <pc:sldMk cId="3269704715" sldId="262"/>
            <ac:spMk id="5" creationId="{2FD43FA6-C815-4B18-973E-3F4170D47FB8}"/>
          </ac:spMkLst>
        </pc:spChg>
        <pc:spChg chg="del mod">
          <ac:chgData name="Kal Rabb" userId="3edf06299a4717ec" providerId="LiveId" clId="{530C017D-656F-41F8-9513-40D93A7B90FC}" dt="2018-07-06T16:30:44.662" v="1269" actId="478"/>
          <ac:spMkLst>
            <pc:docMk/>
            <pc:sldMk cId="3269704715" sldId="262"/>
            <ac:spMk id="7" creationId="{D248A7CE-5E06-464B-AA8C-160204F18547}"/>
          </ac:spMkLst>
        </pc:spChg>
        <pc:picChg chg="del">
          <ac:chgData name="Kal Rabb" userId="3edf06299a4717ec" providerId="LiveId" clId="{530C017D-656F-41F8-9513-40D93A7B90FC}" dt="2018-07-06T16:30:37.513" v="1266" actId="478"/>
          <ac:picMkLst>
            <pc:docMk/>
            <pc:sldMk cId="3269704715" sldId="262"/>
            <ac:picMk id="1026" creationId="{5A747C58-416D-44DD-AC99-25B8AFC433FD}"/>
          </ac:picMkLst>
        </pc:picChg>
        <pc:picChg chg="del">
          <ac:chgData name="Kal Rabb" userId="3edf06299a4717ec" providerId="LiveId" clId="{530C017D-656F-41F8-9513-40D93A7B90FC}" dt="2018-07-06T16:30:38.785" v="1267" actId="478"/>
          <ac:picMkLst>
            <pc:docMk/>
            <pc:sldMk cId="3269704715" sldId="262"/>
            <ac:picMk id="1028" creationId="{D9D08A2E-3E12-4BFD-AE9A-1FCB56AD00D6}"/>
          </ac:picMkLst>
        </pc:picChg>
        <pc:picChg chg="add mod">
          <ac:chgData name="Kal Rabb" userId="3edf06299a4717ec" providerId="LiveId" clId="{530C017D-656F-41F8-9513-40D93A7B90FC}" dt="2018-07-06T16:31:03.278" v="1281" actId="1076"/>
          <ac:picMkLst>
            <pc:docMk/>
            <pc:sldMk cId="3269704715" sldId="262"/>
            <ac:picMk id="2050" creationId="{5F088AAD-9BDD-40F3-A57D-83A4FCE2FC7B}"/>
          </ac:picMkLst>
        </pc:picChg>
      </pc:sldChg>
      <pc:sldChg chg="addSp delSp modSp add">
        <pc:chgData name="Kal Rabb" userId="3edf06299a4717ec" providerId="LiveId" clId="{530C017D-656F-41F8-9513-40D93A7B90FC}" dt="2018-07-07T15:52:02.837" v="2001" actId="14100"/>
        <pc:sldMkLst>
          <pc:docMk/>
          <pc:sldMk cId="4115667461" sldId="263"/>
        </pc:sldMkLst>
        <pc:spChg chg="mod">
          <ac:chgData name="Kal Rabb" userId="3edf06299a4717ec" providerId="LiveId" clId="{530C017D-656F-41F8-9513-40D93A7B90FC}" dt="2018-07-07T15:42:03.988" v="1971" actId="20577"/>
          <ac:spMkLst>
            <pc:docMk/>
            <pc:sldMk cId="4115667461" sldId="263"/>
            <ac:spMk id="2" creationId="{8C569818-3A80-45F4-803E-B391B4EEFA35}"/>
          </ac:spMkLst>
        </pc:spChg>
        <pc:spChg chg="add del mod">
          <ac:chgData name="Kal Rabb" userId="3edf06299a4717ec" providerId="LiveId" clId="{530C017D-656F-41F8-9513-40D93A7B90FC}" dt="2018-07-06T16:33:58.634" v="1334" actId="478"/>
          <ac:spMkLst>
            <pc:docMk/>
            <pc:sldMk cId="4115667461" sldId="263"/>
            <ac:spMk id="3" creationId="{64E34D3C-BAEE-4C4C-B90F-EA473569B1DB}"/>
          </ac:spMkLst>
        </pc:spChg>
        <pc:spChg chg="add mod">
          <ac:chgData name="Kal Rabb" userId="3edf06299a4717ec" providerId="LiveId" clId="{530C017D-656F-41F8-9513-40D93A7B90FC}" dt="2018-07-06T16:36:04.627" v="1395" actId="207"/>
          <ac:spMkLst>
            <pc:docMk/>
            <pc:sldMk cId="4115667461" sldId="263"/>
            <ac:spMk id="4" creationId="{8E8E420B-8F3C-437E-BC26-50BE11907F32}"/>
          </ac:spMkLst>
        </pc:spChg>
        <pc:spChg chg="add mod">
          <ac:chgData name="Kal Rabb" userId="3edf06299a4717ec" providerId="LiveId" clId="{530C017D-656F-41F8-9513-40D93A7B90FC}" dt="2018-07-06T16:35:13.928" v="1371" actId="207"/>
          <ac:spMkLst>
            <pc:docMk/>
            <pc:sldMk cId="4115667461" sldId="263"/>
            <ac:spMk id="5" creationId="{A17714D5-D31C-4553-B580-6C1E06E0CDD3}"/>
          </ac:spMkLst>
        </pc:spChg>
        <pc:spChg chg="add mod">
          <ac:chgData name="Kal Rabb" userId="3edf06299a4717ec" providerId="LiveId" clId="{530C017D-656F-41F8-9513-40D93A7B90FC}" dt="2018-07-06T16:35:20.404" v="1372" actId="207"/>
          <ac:spMkLst>
            <pc:docMk/>
            <pc:sldMk cId="4115667461" sldId="263"/>
            <ac:spMk id="6" creationId="{B5A76BFE-292A-4095-AAB4-84A46FEE3F20}"/>
          </ac:spMkLst>
        </pc:spChg>
        <pc:spChg chg="add mod">
          <ac:chgData name="Kal Rabb" userId="3edf06299a4717ec" providerId="LiveId" clId="{530C017D-656F-41F8-9513-40D93A7B90FC}" dt="2018-07-07T15:51:32.059" v="1980" actId="1076"/>
          <ac:spMkLst>
            <pc:docMk/>
            <pc:sldMk cId="4115667461" sldId="263"/>
            <ac:spMk id="7" creationId="{94DEC296-F97A-472F-8F74-A0DF61AC226A}"/>
          </ac:spMkLst>
        </pc:spChg>
        <pc:spChg chg="add mod">
          <ac:chgData name="Kal Rabb" userId="3edf06299a4717ec" providerId="LiveId" clId="{530C017D-656F-41F8-9513-40D93A7B90FC}" dt="2018-07-07T15:51:40.134" v="1982" actId="14100"/>
          <ac:spMkLst>
            <pc:docMk/>
            <pc:sldMk cId="4115667461" sldId="263"/>
            <ac:spMk id="8" creationId="{BC16BD8B-C247-440F-AE32-17B4C7AFA2BC}"/>
          </ac:spMkLst>
        </pc:spChg>
        <pc:spChg chg="add mod">
          <ac:chgData name="Kal Rabb" userId="3edf06299a4717ec" providerId="LiveId" clId="{530C017D-656F-41F8-9513-40D93A7B90FC}" dt="2018-07-07T15:52:02.837" v="2001" actId="14100"/>
          <ac:spMkLst>
            <pc:docMk/>
            <pc:sldMk cId="4115667461" sldId="263"/>
            <ac:spMk id="9" creationId="{AEAE5EB3-A578-496E-92B1-E57E69ABC20C}"/>
          </ac:spMkLst>
        </pc:spChg>
        <pc:picChg chg="add mod">
          <ac:chgData name="Kal Rabb" userId="3edf06299a4717ec" providerId="LiveId" clId="{530C017D-656F-41F8-9513-40D93A7B90FC}" dt="2018-07-07T15:51:18.953" v="1977" actId="14100"/>
          <ac:picMkLst>
            <pc:docMk/>
            <pc:sldMk cId="4115667461" sldId="263"/>
            <ac:picMk id="3" creationId="{2809A4D9-07A3-4C9F-8934-06BBA966BAAC}"/>
          </ac:picMkLst>
        </pc:picChg>
        <pc:picChg chg="add del mod">
          <ac:chgData name="Kal Rabb" userId="3edf06299a4717ec" providerId="LiveId" clId="{530C017D-656F-41F8-9513-40D93A7B90FC}" dt="2018-07-07T15:51:22.234" v="1978" actId="478"/>
          <ac:picMkLst>
            <pc:docMk/>
            <pc:sldMk cId="4115667461" sldId="263"/>
            <ac:picMk id="4098" creationId="{BB8594BD-E620-44F4-B34F-18FC88C6CC97}"/>
          </ac:picMkLst>
        </pc:picChg>
      </pc:sldChg>
      <pc:sldChg chg="modSp add">
        <pc:chgData name="Kal Rabb" userId="3edf06299a4717ec" providerId="LiveId" clId="{530C017D-656F-41F8-9513-40D93A7B90FC}" dt="2018-07-06T16:37:07.336" v="1419" actId="20577"/>
        <pc:sldMkLst>
          <pc:docMk/>
          <pc:sldMk cId="4068342274" sldId="264"/>
        </pc:sldMkLst>
        <pc:spChg chg="mod">
          <ac:chgData name="Kal Rabb" userId="3edf06299a4717ec" providerId="LiveId" clId="{530C017D-656F-41F8-9513-40D93A7B90FC}" dt="2018-07-06T16:37:04.445" v="1417" actId="20577"/>
          <ac:spMkLst>
            <pc:docMk/>
            <pc:sldMk cId="4068342274" sldId="264"/>
            <ac:spMk id="2" creationId="{824B4992-BF0C-4E34-9BE0-0CC0F0492BF0}"/>
          </ac:spMkLst>
        </pc:spChg>
        <pc:spChg chg="mod">
          <ac:chgData name="Kal Rabb" userId="3edf06299a4717ec" providerId="LiveId" clId="{530C017D-656F-41F8-9513-40D93A7B90FC}" dt="2018-07-06T16:37:07.336" v="1419" actId="20577"/>
          <ac:spMkLst>
            <pc:docMk/>
            <pc:sldMk cId="4068342274" sldId="264"/>
            <ac:spMk id="3" creationId="{2ED11211-57CA-4797-82A6-5F150A13F14E}"/>
          </ac:spMkLst>
        </pc:spChg>
      </pc:sldChg>
      <pc:sldChg chg="addSp delSp modSp add">
        <pc:chgData name="Kal Rabb" userId="3edf06299a4717ec" providerId="LiveId" clId="{530C017D-656F-41F8-9513-40D93A7B90FC}" dt="2018-07-07T15:41:51.777" v="1968" actId="20577"/>
        <pc:sldMkLst>
          <pc:docMk/>
          <pc:sldMk cId="2701412873" sldId="265"/>
        </pc:sldMkLst>
        <pc:spChg chg="mod">
          <ac:chgData name="Kal Rabb" userId="3edf06299a4717ec" providerId="LiveId" clId="{530C017D-656F-41F8-9513-40D93A7B90FC}" dt="2018-07-07T15:41:51.777" v="1968" actId="20577"/>
          <ac:spMkLst>
            <pc:docMk/>
            <pc:sldMk cId="2701412873" sldId="265"/>
            <ac:spMk id="2" creationId="{85290515-5223-49C9-9E84-ECEDFDA329F2}"/>
          </ac:spMkLst>
        </pc:spChg>
        <pc:spChg chg="add mod">
          <ac:chgData name="Kal Rabb" userId="3edf06299a4717ec" providerId="LiveId" clId="{530C017D-656F-41F8-9513-40D93A7B90FC}" dt="2018-07-07T15:40:02.920" v="1885" actId="20577"/>
          <ac:spMkLst>
            <pc:docMk/>
            <pc:sldMk cId="2701412873" sldId="265"/>
            <ac:spMk id="3" creationId="{FD923C33-F212-4870-B289-1C250BD4877C}"/>
          </ac:spMkLst>
        </pc:spChg>
        <pc:spChg chg="add mod">
          <ac:chgData name="Kal Rabb" userId="3edf06299a4717ec" providerId="LiveId" clId="{530C017D-656F-41F8-9513-40D93A7B90FC}" dt="2018-07-06T16:39:55.794" v="1484" actId="692"/>
          <ac:spMkLst>
            <pc:docMk/>
            <pc:sldMk cId="2701412873" sldId="265"/>
            <ac:spMk id="7" creationId="{10774D1D-AD6D-4E27-835F-D111789A2000}"/>
          </ac:spMkLst>
        </pc:spChg>
        <pc:spChg chg="add mod">
          <ac:chgData name="Kal Rabb" userId="3edf06299a4717ec" providerId="LiveId" clId="{530C017D-656F-41F8-9513-40D93A7B90FC}" dt="2018-07-06T16:39:15.961" v="1453" actId="20577"/>
          <ac:spMkLst>
            <pc:docMk/>
            <pc:sldMk cId="2701412873" sldId="265"/>
            <ac:spMk id="8" creationId="{0159AA38-E5C4-4FE8-8815-83B83657472C}"/>
          </ac:spMkLst>
        </pc:spChg>
        <pc:spChg chg="add mod">
          <ac:chgData name="Kal Rabb" userId="3edf06299a4717ec" providerId="LiveId" clId="{530C017D-656F-41F8-9513-40D93A7B90FC}" dt="2018-07-07T15:39:41.767" v="1872" actId="1076"/>
          <ac:spMkLst>
            <pc:docMk/>
            <pc:sldMk cId="2701412873" sldId="265"/>
            <ac:spMk id="9" creationId="{DBE1E0A1-36D7-48B4-B643-4211365C5497}"/>
          </ac:spMkLst>
        </pc:spChg>
        <pc:spChg chg="add">
          <ac:chgData name="Kal Rabb" userId="3edf06299a4717ec" providerId="LiveId" clId="{530C017D-656F-41F8-9513-40D93A7B90FC}" dt="2018-07-06T16:39:21.748" v="1454"/>
          <ac:spMkLst>
            <pc:docMk/>
            <pc:sldMk cId="2701412873" sldId="265"/>
            <ac:spMk id="10" creationId="{0D8104FB-DA51-4271-AC44-BD79F2D08F6E}"/>
          </ac:spMkLst>
        </pc:spChg>
        <pc:spChg chg="add del mod">
          <ac:chgData name="Kal Rabb" userId="3edf06299a4717ec" providerId="LiveId" clId="{530C017D-656F-41F8-9513-40D93A7B90FC}" dt="2018-07-07T15:41:00.812" v="1907" actId="478"/>
          <ac:spMkLst>
            <pc:docMk/>
            <pc:sldMk cId="2701412873" sldId="265"/>
            <ac:spMk id="11" creationId="{04D54799-043B-415C-9570-B9EA1C8CE9F9}"/>
          </ac:spMkLst>
        </pc:spChg>
        <pc:spChg chg="add mod">
          <ac:chgData name="Kal Rabb" userId="3edf06299a4717ec" providerId="LiveId" clId="{530C017D-656F-41F8-9513-40D93A7B90FC}" dt="2018-07-07T15:40:16.819" v="1897" actId="20577"/>
          <ac:spMkLst>
            <pc:docMk/>
            <pc:sldMk cId="2701412873" sldId="265"/>
            <ac:spMk id="12" creationId="{9C6D6CC5-8982-45CB-AB4A-179C160370BB}"/>
          </ac:spMkLst>
        </pc:spChg>
        <pc:spChg chg="add mod">
          <ac:chgData name="Kal Rabb" userId="3edf06299a4717ec" providerId="LiveId" clId="{530C017D-656F-41F8-9513-40D93A7B90FC}" dt="2018-07-07T15:40:48.256" v="1904" actId="1076"/>
          <ac:spMkLst>
            <pc:docMk/>
            <pc:sldMk cId="2701412873" sldId="265"/>
            <ac:spMk id="13" creationId="{0B2CB8C3-BB90-42E1-8857-FCBFC07173A6}"/>
          </ac:spMkLst>
        </pc:spChg>
        <pc:spChg chg="add mod">
          <ac:chgData name="Kal Rabb" userId="3edf06299a4717ec" providerId="LiveId" clId="{530C017D-656F-41F8-9513-40D93A7B90FC}" dt="2018-07-07T15:41:13.149" v="1919" actId="20577"/>
          <ac:spMkLst>
            <pc:docMk/>
            <pc:sldMk cId="2701412873" sldId="265"/>
            <ac:spMk id="14" creationId="{C523AB68-AB05-4595-9A87-32C5C3806D09}"/>
          </ac:spMkLst>
        </pc:spChg>
        <pc:spChg chg="add mod">
          <ac:chgData name="Kal Rabb" userId="3edf06299a4717ec" providerId="LiveId" clId="{530C017D-656F-41F8-9513-40D93A7B90FC}" dt="2018-07-07T15:41:28.559" v="1934" actId="20577"/>
          <ac:spMkLst>
            <pc:docMk/>
            <pc:sldMk cId="2701412873" sldId="265"/>
            <ac:spMk id="16" creationId="{8262E182-9603-444D-9E49-DC86A8CDD16A}"/>
          </ac:spMkLst>
        </pc:spChg>
        <pc:picChg chg="add del mod">
          <ac:chgData name="Kal Rabb" userId="3edf06299a4717ec" providerId="LiveId" clId="{530C017D-656F-41F8-9513-40D93A7B90FC}" dt="2018-07-07T15:40:55.769" v="1905" actId="478"/>
          <ac:picMkLst>
            <pc:docMk/>
            <pc:sldMk cId="2701412873" sldId="265"/>
            <ac:picMk id="5122" creationId="{DAE1CCC3-569C-477D-BA7E-E55EAB23C01A}"/>
          </ac:picMkLst>
        </pc:picChg>
        <pc:cxnChg chg="add del mod">
          <ac:chgData name="Kal Rabb" userId="3edf06299a4717ec" providerId="LiveId" clId="{530C017D-656F-41F8-9513-40D93A7B90FC}" dt="2018-07-06T16:38:28.103" v="1435" actId="478"/>
          <ac:cxnSpMkLst>
            <pc:docMk/>
            <pc:sldMk cId="2701412873" sldId="265"/>
            <ac:cxnSpMk id="4" creationId="{E9F8FB1F-0AB9-4157-BBB8-9A7F9584A4DB}"/>
          </ac:cxnSpMkLst>
        </pc:cxnChg>
        <pc:cxnChg chg="add mod">
          <ac:chgData name="Kal Rabb" userId="3edf06299a4717ec" providerId="LiveId" clId="{530C017D-656F-41F8-9513-40D93A7B90FC}" dt="2018-07-07T15:40:31.386" v="1898" actId="11529"/>
          <ac:cxnSpMkLst>
            <pc:docMk/>
            <pc:sldMk cId="2701412873" sldId="265"/>
            <ac:cxnSpMk id="5" creationId="{C550FE59-DB0C-44F9-8859-525A5BFA8351}"/>
          </ac:cxnSpMkLst>
        </pc:cxnChg>
        <pc:cxnChg chg="add mod">
          <ac:chgData name="Kal Rabb" userId="3edf06299a4717ec" providerId="LiveId" clId="{530C017D-656F-41F8-9513-40D93A7B90FC}" dt="2018-07-06T16:40:01.139" v="1485" actId="692"/>
          <ac:cxnSpMkLst>
            <pc:docMk/>
            <pc:sldMk cId="2701412873" sldId="265"/>
            <ac:cxnSpMk id="6" creationId="{8B5FC873-65AB-4C64-9EE1-EB1801235D21}"/>
          </ac:cxnSpMkLst>
        </pc:cxnChg>
      </pc:sldChg>
      <pc:sldChg chg="addSp modSp add">
        <pc:chgData name="Kal Rabb" userId="3edf06299a4717ec" providerId="LiveId" clId="{530C017D-656F-41F8-9513-40D93A7B90FC}" dt="2018-07-07T15:53:48.425" v="2012" actId="1076"/>
        <pc:sldMkLst>
          <pc:docMk/>
          <pc:sldMk cId="3829367294" sldId="266"/>
        </pc:sldMkLst>
        <pc:spChg chg="mod">
          <ac:chgData name="Kal Rabb" userId="3edf06299a4717ec" providerId="LiveId" clId="{530C017D-656F-41F8-9513-40D93A7B90FC}" dt="2018-07-07T15:53:48.425" v="2012" actId="1076"/>
          <ac:spMkLst>
            <pc:docMk/>
            <pc:sldMk cId="3829367294" sldId="266"/>
            <ac:spMk id="2" creationId="{F26128C0-7CAD-41E3-85CE-2FCB502B53A9}"/>
          </ac:spMkLst>
        </pc:spChg>
        <pc:spChg chg="add mod">
          <ac:chgData name="Kal Rabb" userId="3edf06299a4717ec" providerId="LiveId" clId="{530C017D-656F-41F8-9513-40D93A7B90FC}" dt="2018-07-06T16:43:03.906" v="1595" actId="20577"/>
          <ac:spMkLst>
            <pc:docMk/>
            <pc:sldMk cId="3829367294" sldId="266"/>
            <ac:spMk id="3" creationId="{96AE968F-7B4C-4108-A79E-156124627BE1}"/>
          </ac:spMkLst>
        </pc:spChg>
        <pc:picChg chg="add mod">
          <ac:chgData name="Kal Rabb" userId="3edf06299a4717ec" providerId="LiveId" clId="{530C017D-656F-41F8-9513-40D93A7B90FC}" dt="2018-07-07T15:53:36.691" v="2011" actId="14100"/>
          <ac:picMkLst>
            <pc:docMk/>
            <pc:sldMk cId="3829367294" sldId="266"/>
            <ac:picMk id="1026" creationId="{7CDCEBA6-EDB4-45C1-8BC5-D10521DFEB75}"/>
          </ac:picMkLst>
        </pc:picChg>
      </pc:sldChg>
    </pc:docChg>
  </pc:docChgLst>
  <pc:docChgLst>
    <pc:chgData name="Kal Rabb" userId="3edf06299a4717ec" providerId="LiveId" clId="{A3A70016-5E91-402C-BCC8-2D8FE88DCC44}"/>
    <pc:docChg chg="undo redo custSel modSld">
      <pc:chgData name="Kal Rabb" userId="3edf06299a4717ec" providerId="LiveId" clId="{A3A70016-5E91-402C-BCC8-2D8FE88DCC44}" dt="2018-09-12T01:28:49.813" v="7"/>
      <pc:docMkLst>
        <pc:docMk/>
      </pc:docMkLst>
      <pc:sldChg chg="addSp delSp modSp">
        <pc:chgData name="Kal Rabb" userId="3edf06299a4717ec" providerId="LiveId" clId="{A3A70016-5E91-402C-BCC8-2D8FE88DCC44}" dt="2018-09-12T01:28:49.813" v="7"/>
        <pc:sldMkLst>
          <pc:docMk/>
          <pc:sldMk cId="3829367294" sldId="266"/>
        </pc:sldMkLst>
        <pc:picChg chg="add mod">
          <ac:chgData name="Kal Rabb" userId="3edf06299a4717ec" providerId="LiveId" clId="{A3A70016-5E91-402C-BCC8-2D8FE88DCC44}" dt="2018-09-12T01:28:49.813" v="7"/>
          <ac:picMkLst>
            <pc:docMk/>
            <pc:sldMk cId="3829367294" sldId="266"/>
            <ac:picMk id="5" creationId="{B0075B13-F6BB-422D-A2C9-B97A4DB46961}"/>
          </ac:picMkLst>
        </pc:picChg>
        <pc:picChg chg="del mod">
          <ac:chgData name="Kal Rabb" userId="3edf06299a4717ec" providerId="LiveId" clId="{A3A70016-5E91-402C-BCC8-2D8FE88DCC44}" dt="2018-09-12T01:28:48.014" v="6" actId="478"/>
          <ac:picMkLst>
            <pc:docMk/>
            <pc:sldMk cId="3829367294" sldId="266"/>
            <ac:picMk id="1026" creationId="{7CDCEBA6-EDB4-45C1-8BC5-D10521DFEB75}"/>
          </ac:picMkLst>
        </pc:picChg>
      </pc:sldChg>
      <pc:sldChg chg="modSp">
        <pc:chgData name="Kal Rabb" userId="3edf06299a4717ec" providerId="LiveId" clId="{A3A70016-5E91-402C-BCC8-2D8FE88DCC44}" dt="2018-09-12T01:25:38.308" v="5" actId="20577"/>
        <pc:sldMkLst>
          <pc:docMk/>
          <pc:sldMk cId="3951135409" sldId="267"/>
        </pc:sldMkLst>
        <pc:spChg chg="mod">
          <ac:chgData name="Kal Rabb" userId="3edf06299a4717ec" providerId="LiveId" clId="{A3A70016-5E91-402C-BCC8-2D8FE88DCC44}" dt="2018-09-12T01:25:38.308" v="5" actId="20577"/>
          <ac:spMkLst>
            <pc:docMk/>
            <pc:sldMk cId="3951135409" sldId="267"/>
            <ac:spMk id="2" creationId="{506C6303-1498-4642-8963-B6ADC303C8F8}"/>
          </ac:spMkLst>
        </pc:spChg>
      </pc:sldChg>
    </pc:docChg>
  </pc:docChgLst>
  <pc:docChgLst>
    <pc:chgData name="Kal Rabb" userId="3edf06299a4717ec" providerId="LiveId" clId="{C6F9A96B-16A7-4332-A77C-78198B4B6AC8}"/>
    <pc:docChg chg="modSld">
      <pc:chgData name="Kal Rabb" userId="3edf06299a4717ec" providerId="LiveId" clId="{C6F9A96B-16A7-4332-A77C-78198B4B6AC8}" dt="2018-07-29T00:18:51.531" v="2" actId="15"/>
      <pc:docMkLst>
        <pc:docMk/>
      </pc:docMkLst>
      <pc:sldChg chg="modSp">
        <pc:chgData name="Kal Rabb" userId="3edf06299a4717ec" providerId="LiveId" clId="{C6F9A96B-16A7-4332-A77C-78198B4B6AC8}" dt="2018-07-29T00:18:51.531" v="2" actId="15"/>
        <pc:sldMkLst>
          <pc:docMk/>
          <pc:sldMk cId="365760635" sldId="257"/>
        </pc:sldMkLst>
        <pc:spChg chg="mod">
          <ac:chgData name="Kal Rabb" userId="3edf06299a4717ec" providerId="LiveId" clId="{C6F9A96B-16A7-4332-A77C-78198B4B6AC8}" dt="2018-07-29T00:18:51.531" v="2" actId="15"/>
          <ac:spMkLst>
            <pc:docMk/>
            <pc:sldMk cId="365760635" sldId="257"/>
            <ac:spMk id="3" creationId="{37AA8FB4-4D83-49C7-9216-E301C06EE96A}"/>
          </ac:spMkLst>
        </pc:spChg>
      </pc:sldChg>
      <pc:sldChg chg="modSp">
        <pc:chgData name="Kal Rabb" userId="3edf06299a4717ec" providerId="LiveId" clId="{C6F9A96B-16A7-4332-A77C-78198B4B6AC8}" dt="2018-07-29T00:18:32.982" v="1"/>
        <pc:sldMkLst>
          <pc:docMk/>
          <pc:sldMk cId="4068342274" sldId="264"/>
        </pc:sldMkLst>
        <pc:spChg chg="mod">
          <ac:chgData name="Kal Rabb" userId="3edf06299a4717ec" providerId="LiveId" clId="{C6F9A96B-16A7-4332-A77C-78198B4B6AC8}" dt="2018-07-29T00:18:32.982" v="1"/>
          <ac:spMkLst>
            <pc:docMk/>
            <pc:sldMk cId="4068342274" sldId="264"/>
            <ac:spMk id="3" creationId="{2ED11211-57CA-4797-82A6-5F150A13F14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6FAC3-D3DB-449E-8661-1FBEC07F36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76279-4A59-4E4D-A75D-90965BD0B3EE}">
      <dgm:prSet phldrT="[Text]"/>
      <dgm:spPr/>
      <dgm:t>
        <a:bodyPr/>
        <a:lstStyle/>
        <a:p>
          <a:r>
            <a:rPr lang="en-US" dirty="0"/>
            <a:t>UML</a:t>
          </a:r>
        </a:p>
      </dgm:t>
    </dgm:pt>
    <dgm:pt modelId="{F7707E41-D58D-482C-B2DE-90C6FEBFF8B2}" type="parTrans" cxnId="{9E2D7B75-C818-4EEC-8633-861AF72E1366}">
      <dgm:prSet/>
      <dgm:spPr/>
      <dgm:t>
        <a:bodyPr/>
        <a:lstStyle/>
        <a:p>
          <a:endParaRPr lang="en-US"/>
        </a:p>
      </dgm:t>
    </dgm:pt>
    <dgm:pt modelId="{24A909EE-4312-4DAF-9C1D-9E2AF53F0C65}" type="sibTrans" cxnId="{9E2D7B75-C818-4EEC-8633-861AF72E1366}">
      <dgm:prSet/>
      <dgm:spPr/>
      <dgm:t>
        <a:bodyPr/>
        <a:lstStyle/>
        <a:p>
          <a:endParaRPr lang="en-US"/>
        </a:p>
      </dgm:t>
    </dgm:pt>
    <dgm:pt modelId="{E71A1BCD-8521-4763-A9B9-2682B1D7A7FD}">
      <dgm:prSet phldrT="[Text]"/>
      <dgm:spPr/>
      <dgm:t>
        <a:bodyPr/>
        <a:lstStyle/>
        <a:p>
          <a:r>
            <a:rPr lang="en-US" dirty="0"/>
            <a:t>Behavioral</a:t>
          </a:r>
        </a:p>
      </dgm:t>
    </dgm:pt>
    <dgm:pt modelId="{B676E294-4C9D-4121-8627-6C1FD9EEEA19}" type="parTrans" cxnId="{C0FBDF39-8D2A-46CD-87BC-40859616B4EA}">
      <dgm:prSet/>
      <dgm:spPr/>
      <dgm:t>
        <a:bodyPr/>
        <a:lstStyle/>
        <a:p>
          <a:endParaRPr lang="en-US"/>
        </a:p>
      </dgm:t>
    </dgm:pt>
    <dgm:pt modelId="{CD260F73-35ED-40DE-9E74-BE5103AD8856}" type="sibTrans" cxnId="{C0FBDF39-8D2A-46CD-87BC-40859616B4EA}">
      <dgm:prSet/>
      <dgm:spPr/>
      <dgm:t>
        <a:bodyPr/>
        <a:lstStyle/>
        <a:p>
          <a:endParaRPr lang="en-US"/>
        </a:p>
      </dgm:t>
    </dgm:pt>
    <dgm:pt modelId="{431AEF6A-7B62-41EB-9932-6067AF31F978}">
      <dgm:prSet phldrT="[Text]"/>
      <dgm:spPr/>
      <dgm:t>
        <a:bodyPr/>
        <a:lstStyle/>
        <a:p>
          <a:r>
            <a:rPr lang="en-US" dirty="0"/>
            <a:t>Use Case</a:t>
          </a:r>
        </a:p>
      </dgm:t>
    </dgm:pt>
    <dgm:pt modelId="{32F5F11B-B0E0-43B7-9282-56BFE9A91986}" type="parTrans" cxnId="{E4357848-667B-4D07-8378-46625A206685}">
      <dgm:prSet/>
      <dgm:spPr/>
      <dgm:t>
        <a:bodyPr/>
        <a:lstStyle/>
        <a:p>
          <a:endParaRPr lang="en-US"/>
        </a:p>
      </dgm:t>
    </dgm:pt>
    <dgm:pt modelId="{0D83131F-0404-460F-8989-3C91ACFA6416}" type="sibTrans" cxnId="{E4357848-667B-4D07-8378-46625A206685}">
      <dgm:prSet/>
      <dgm:spPr/>
      <dgm:t>
        <a:bodyPr/>
        <a:lstStyle/>
        <a:p>
          <a:endParaRPr lang="en-US"/>
        </a:p>
      </dgm:t>
    </dgm:pt>
    <dgm:pt modelId="{D024510A-0035-4019-B084-9D0F4421B635}">
      <dgm:prSet phldrT="[Text]"/>
      <dgm:spPr/>
      <dgm:t>
        <a:bodyPr/>
        <a:lstStyle/>
        <a:p>
          <a:r>
            <a:rPr lang="en-US" dirty="0"/>
            <a:t>Structural</a:t>
          </a:r>
        </a:p>
      </dgm:t>
    </dgm:pt>
    <dgm:pt modelId="{DE195BBD-8676-4676-87DA-3F6050C24CAF}" type="parTrans" cxnId="{DBBBB56F-D569-4D2E-8689-58AF16E38D36}">
      <dgm:prSet/>
      <dgm:spPr/>
      <dgm:t>
        <a:bodyPr/>
        <a:lstStyle/>
        <a:p>
          <a:endParaRPr lang="en-US"/>
        </a:p>
      </dgm:t>
    </dgm:pt>
    <dgm:pt modelId="{F74608AE-D6D7-43D2-A8F4-67693846201F}" type="sibTrans" cxnId="{DBBBB56F-D569-4D2E-8689-58AF16E38D36}">
      <dgm:prSet/>
      <dgm:spPr/>
      <dgm:t>
        <a:bodyPr/>
        <a:lstStyle/>
        <a:p>
          <a:endParaRPr lang="en-US"/>
        </a:p>
      </dgm:t>
    </dgm:pt>
    <dgm:pt modelId="{9D222B86-76FC-4548-A9B7-ADED9288E6F8}">
      <dgm:prSet phldrT="[Text]"/>
      <dgm:spPr/>
      <dgm:t>
        <a:bodyPr/>
        <a:lstStyle/>
        <a:p>
          <a:r>
            <a:rPr lang="en-US" dirty="0"/>
            <a:t>Class</a:t>
          </a:r>
        </a:p>
      </dgm:t>
    </dgm:pt>
    <dgm:pt modelId="{9F3EEDFD-24CE-48ED-9B9B-9F567CD337C3}" type="parTrans" cxnId="{057396DA-FA40-4360-9005-2588893D7E37}">
      <dgm:prSet/>
      <dgm:spPr/>
      <dgm:t>
        <a:bodyPr/>
        <a:lstStyle/>
        <a:p>
          <a:endParaRPr lang="en-US"/>
        </a:p>
      </dgm:t>
    </dgm:pt>
    <dgm:pt modelId="{5E2EA5A7-3976-4FF4-AF54-6DFF08FF7DDA}" type="sibTrans" cxnId="{057396DA-FA40-4360-9005-2588893D7E37}">
      <dgm:prSet/>
      <dgm:spPr/>
      <dgm:t>
        <a:bodyPr/>
        <a:lstStyle/>
        <a:p>
          <a:endParaRPr lang="en-US"/>
        </a:p>
      </dgm:t>
    </dgm:pt>
    <dgm:pt modelId="{50923F4C-541E-4BDD-9EFC-C5FFA81D6399}">
      <dgm:prSet phldrT="[Text]"/>
      <dgm:spPr/>
      <dgm:t>
        <a:bodyPr/>
        <a:lstStyle/>
        <a:p>
          <a:r>
            <a:rPr lang="en-US" dirty="0"/>
            <a:t>Object</a:t>
          </a:r>
        </a:p>
      </dgm:t>
    </dgm:pt>
    <dgm:pt modelId="{CF652927-FD33-4647-AF4D-CA71C40629DE}" type="parTrans" cxnId="{1971E94C-83A3-43BE-9E56-0036CAADA61F}">
      <dgm:prSet/>
      <dgm:spPr/>
      <dgm:t>
        <a:bodyPr/>
        <a:lstStyle/>
        <a:p>
          <a:endParaRPr lang="en-US"/>
        </a:p>
      </dgm:t>
    </dgm:pt>
    <dgm:pt modelId="{473CCAF7-3ED4-4C02-9DA4-50F5458A25DD}" type="sibTrans" cxnId="{1971E94C-83A3-43BE-9E56-0036CAADA61F}">
      <dgm:prSet/>
      <dgm:spPr/>
      <dgm:t>
        <a:bodyPr/>
        <a:lstStyle/>
        <a:p>
          <a:endParaRPr lang="en-US"/>
        </a:p>
      </dgm:t>
    </dgm:pt>
    <dgm:pt modelId="{E555D13E-A75F-4B19-86A0-46392E6A8EED}">
      <dgm:prSet phldrT="[Text]"/>
      <dgm:spPr/>
      <dgm:t>
        <a:bodyPr/>
        <a:lstStyle/>
        <a:p>
          <a:r>
            <a:rPr lang="en-US" dirty="0"/>
            <a:t>Component</a:t>
          </a:r>
        </a:p>
      </dgm:t>
    </dgm:pt>
    <dgm:pt modelId="{B46EBB1A-37BE-4F7C-8C1E-AFDA47A2A63B}" type="parTrans" cxnId="{2F54D4B8-82D4-4294-9AF8-BE9F869AFFD2}">
      <dgm:prSet/>
      <dgm:spPr/>
      <dgm:t>
        <a:bodyPr/>
        <a:lstStyle/>
        <a:p>
          <a:endParaRPr lang="en-US"/>
        </a:p>
      </dgm:t>
    </dgm:pt>
    <dgm:pt modelId="{1271E0A7-FF96-4B89-945D-60534B0507D6}" type="sibTrans" cxnId="{2F54D4B8-82D4-4294-9AF8-BE9F869AFFD2}">
      <dgm:prSet/>
      <dgm:spPr/>
      <dgm:t>
        <a:bodyPr/>
        <a:lstStyle/>
        <a:p>
          <a:endParaRPr lang="en-US"/>
        </a:p>
      </dgm:t>
    </dgm:pt>
    <dgm:pt modelId="{5D39F1C9-637D-431E-874E-0D0CB1559D45}">
      <dgm:prSet phldrT="[Text]"/>
      <dgm:spPr/>
      <dgm:t>
        <a:bodyPr/>
        <a:lstStyle/>
        <a:p>
          <a:r>
            <a:rPr lang="en-US" dirty="0"/>
            <a:t>Deployment</a:t>
          </a:r>
        </a:p>
      </dgm:t>
    </dgm:pt>
    <dgm:pt modelId="{26866EDD-2A62-471E-B71D-F59E3E15A932}" type="parTrans" cxnId="{6624AD5F-229C-4E0A-AADD-D09E1DFD7F75}">
      <dgm:prSet/>
      <dgm:spPr/>
      <dgm:t>
        <a:bodyPr/>
        <a:lstStyle/>
        <a:p>
          <a:endParaRPr lang="en-US"/>
        </a:p>
      </dgm:t>
    </dgm:pt>
    <dgm:pt modelId="{8EEFFC2C-ED38-49C1-B005-840EDA7BBE45}" type="sibTrans" cxnId="{6624AD5F-229C-4E0A-AADD-D09E1DFD7F75}">
      <dgm:prSet/>
      <dgm:spPr/>
      <dgm:t>
        <a:bodyPr/>
        <a:lstStyle/>
        <a:p>
          <a:endParaRPr lang="en-US"/>
        </a:p>
      </dgm:t>
    </dgm:pt>
    <dgm:pt modelId="{F7320269-07C9-4D2F-A334-2D89CEF676DF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FD8FCE43-3E3F-4153-800E-382E8C1CA6D6}" type="parTrans" cxnId="{50FC6D83-5BB2-46F7-8B26-20AC2C6DD183}">
      <dgm:prSet/>
      <dgm:spPr/>
      <dgm:t>
        <a:bodyPr/>
        <a:lstStyle/>
        <a:p>
          <a:endParaRPr lang="en-US"/>
        </a:p>
      </dgm:t>
    </dgm:pt>
    <dgm:pt modelId="{679ABF19-7113-49D4-AC20-18B70BC101F6}" type="sibTrans" cxnId="{50FC6D83-5BB2-46F7-8B26-20AC2C6DD183}">
      <dgm:prSet/>
      <dgm:spPr/>
      <dgm:t>
        <a:bodyPr/>
        <a:lstStyle/>
        <a:p>
          <a:endParaRPr lang="en-US"/>
        </a:p>
      </dgm:t>
    </dgm:pt>
    <dgm:pt modelId="{2834D321-C9E8-4718-B62C-85406919BC68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62C4AE1A-8441-40E8-87BE-E7EA6BB9EDDB}" type="parTrans" cxnId="{48DB91A9-DE07-43BE-A5BE-4E82E9CAAFDD}">
      <dgm:prSet/>
      <dgm:spPr/>
      <dgm:t>
        <a:bodyPr/>
        <a:lstStyle/>
        <a:p>
          <a:endParaRPr lang="en-US"/>
        </a:p>
      </dgm:t>
    </dgm:pt>
    <dgm:pt modelId="{8D4C0FAC-CCB9-404A-8FD4-38CEC6FB2364}" type="sibTrans" cxnId="{48DB91A9-DE07-43BE-A5BE-4E82E9CAAFDD}">
      <dgm:prSet/>
      <dgm:spPr/>
      <dgm:t>
        <a:bodyPr/>
        <a:lstStyle/>
        <a:p>
          <a:endParaRPr lang="en-US"/>
        </a:p>
      </dgm:t>
    </dgm:pt>
    <dgm:pt modelId="{4E381542-F582-4C3D-A9C9-A1C917BCD721}">
      <dgm:prSet phldrT="[Text]"/>
      <dgm:spPr/>
      <dgm:t>
        <a:bodyPr/>
        <a:lstStyle/>
        <a:p>
          <a:r>
            <a:rPr lang="en-US" dirty="0"/>
            <a:t>Interaction</a:t>
          </a:r>
        </a:p>
      </dgm:t>
    </dgm:pt>
    <dgm:pt modelId="{EE8B2DD0-BF01-48EC-9F3F-9B9A0B4432AF}" type="parTrans" cxnId="{610BA33E-3C88-46B7-8CDD-BBE5FBD1FD07}">
      <dgm:prSet/>
      <dgm:spPr/>
      <dgm:t>
        <a:bodyPr/>
        <a:lstStyle/>
        <a:p>
          <a:endParaRPr lang="en-US"/>
        </a:p>
      </dgm:t>
    </dgm:pt>
    <dgm:pt modelId="{FE1E279B-9941-4C1E-A6FA-C790A0FA8858}" type="sibTrans" cxnId="{610BA33E-3C88-46B7-8CDD-BBE5FBD1FD07}">
      <dgm:prSet/>
      <dgm:spPr/>
      <dgm:t>
        <a:bodyPr/>
        <a:lstStyle/>
        <a:p>
          <a:endParaRPr lang="en-US"/>
        </a:p>
      </dgm:t>
    </dgm:pt>
    <dgm:pt modelId="{BF96A17C-BABA-4503-9EDF-7693E94F7963}">
      <dgm:prSet phldrT="[Text]"/>
      <dgm:spPr/>
      <dgm:t>
        <a:bodyPr/>
        <a:lstStyle/>
        <a:p>
          <a:r>
            <a:rPr lang="en-US" dirty="0"/>
            <a:t>Sequence</a:t>
          </a:r>
        </a:p>
      </dgm:t>
    </dgm:pt>
    <dgm:pt modelId="{ABACE528-B08E-45E0-AA89-63C2B893AC22}" type="parTrans" cxnId="{EE906BE0-6327-4242-AE2B-D7758BB36EB7}">
      <dgm:prSet/>
      <dgm:spPr/>
      <dgm:t>
        <a:bodyPr/>
        <a:lstStyle/>
        <a:p>
          <a:endParaRPr lang="en-US"/>
        </a:p>
      </dgm:t>
    </dgm:pt>
    <dgm:pt modelId="{BF02E9A2-DA24-4018-ADED-FF8DAC5C56D4}" type="sibTrans" cxnId="{EE906BE0-6327-4242-AE2B-D7758BB36EB7}">
      <dgm:prSet/>
      <dgm:spPr/>
      <dgm:t>
        <a:bodyPr/>
        <a:lstStyle/>
        <a:p>
          <a:endParaRPr lang="en-US"/>
        </a:p>
      </dgm:t>
    </dgm:pt>
    <dgm:pt modelId="{0082EB04-261B-4612-B8AE-D4267D8C7BC1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E3EE4450-8693-4163-A6B2-9FF1ECB4CC80}" type="parTrans" cxnId="{C4ED950B-8747-4EF8-92CA-5C1BA9A3611E}">
      <dgm:prSet/>
      <dgm:spPr/>
      <dgm:t>
        <a:bodyPr/>
        <a:lstStyle/>
        <a:p>
          <a:endParaRPr lang="en-US"/>
        </a:p>
      </dgm:t>
    </dgm:pt>
    <dgm:pt modelId="{DB0FB80A-C2FD-4921-961E-0B34EBA4B496}" type="sibTrans" cxnId="{C4ED950B-8747-4EF8-92CA-5C1BA9A3611E}">
      <dgm:prSet/>
      <dgm:spPr/>
      <dgm:t>
        <a:bodyPr/>
        <a:lstStyle/>
        <a:p>
          <a:endParaRPr lang="en-US"/>
        </a:p>
      </dgm:t>
    </dgm:pt>
    <dgm:pt modelId="{05949219-2DF9-474B-B251-BDCD6CF8C88F}" type="pres">
      <dgm:prSet presAssocID="{DAC6FAC3-D3DB-449E-8661-1FBEC07F36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0C37C6-4608-427E-A4C4-F987C0E1B7B5}" type="pres">
      <dgm:prSet presAssocID="{06F76279-4A59-4E4D-A75D-90965BD0B3EE}" presName="hierRoot1" presStyleCnt="0"/>
      <dgm:spPr/>
    </dgm:pt>
    <dgm:pt modelId="{1666A1BE-B22D-4220-8F11-37E3A0B205D5}" type="pres">
      <dgm:prSet presAssocID="{06F76279-4A59-4E4D-A75D-90965BD0B3EE}" presName="composite" presStyleCnt="0"/>
      <dgm:spPr/>
    </dgm:pt>
    <dgm:pt modelId="{C62996EC-9069-4E65-97EB-6B8638D64A23}" type="pres">
      <dgm:prSet presAssocID="{06F76279-4A59-4E4D-A75D-90965BD0B3EE}" presName="background" presStyleLbl="node0" presStyleIdx="0" presStyleCnt="1"/>
      <dgm:spPr/>
    </dgm:pt>
    <dgm:pt modelId="{FC2FB7C0-6E78-47D3-8320-6EF5C4922AD1}" type="pres">
      <dgm:prSet presAssocID="{06F76279-4A59-4E4D-A75D-90965BD0B3EE}" presName="text" presStyleLbl="fgAcc0" presStyleIdx="0" presStyleCnt="1">
        <dgm:presLayoutVars>
          <dgm:chPref val="3"/>
        </dgm:presLayoutVars>
      </dgm:prSet>
      <dgm:spPr/>
    </dgm:pt>
    <dgm:pt modelId="{A68D1D8C-81D1-444F-AD05-E3279C4D2921}" type="pres">
      <dgm:prSet presAssocID="{06F76279-4A59-4E4D-A75D-90965BD0B3EE}" presName="hierChild2" presStyleCnt="0"/>
      <dgm:spPr/>
    </dgm:pt>
    <dgm:pt modelId="{650D6C22-4F30-4EED-8F8C-5E3C8AB5CBBE}" type="pres">
      <dgm:prSet presAssocID="{DE195BBD-8676-4676-87DA-3F6050C24CAF}" presName="Name10" presStyleLbl="parChTrans1D2" presStyleIdx="0" presStyleCnt="2"/>
      <dgm:spPr/>
    </dgm:pt>
    <dgm:pt modelId="{81B04F73-EFEA-4CD9-A0B3-86C49DE94F9F}" type="pres">
      <dgm:prSet presAssocID="{D024510A-0035-4019-B084-9D0F4421B635}" presName="hierRoot2" presStyleCnt="0"/>
      <dgm:spPr/>
    </dgm:pt>
    <dgm:pt modelId="{C3200C34-2385-4C53-8A05-6551539B857D}" type="pres">
      <dgm:prSet presAssocID="{D024510A-0035-4019-B084-9D0F4421B635}" presName="composite2" presStyleCnt="0"/>
      <dgm:spPr/>
    </dgm:pt>
    <dgm:pt modelId="{0B94FD95-B926-4E60-B6D9-4F6D437F4652}" type="pres">
      <dgm:prSet presAssocID="{D024510A-0035-4019-B084-9D0F4421B635}" presName="background2" presStyleLbl="node2" presStyleIdx="0" presStyleCnt="2"/>
      <dgm:spPr/>
    </dgm:pt>
    <dgm:pt modelId="{F84693FB-FAA0-44EF-97AC-C06835C28550}" type="pres">
      <dgm:prSet presAssocID="{D024510A-0035-4019-B084-9D0F4421B635}" presName="text2" presStyleLbl="fgAcc2" presStyleIdx="0" presStyleCnt="2">
        <dgm:presLayoutVars>
          <dgm:chPref val="3"/>
        </dgm:presLayoutVars>
      </dgm:prSet>
      <dgm:spPr/>
    </dgm:pt>
    <dgm:pt modelId="{923ACA91-9379-4B3F-92FF-C4CC96876E1A}" type="pres">
      <dgm:prSet presAssocID="{D024510A-0035-4019-B084-9D0F4421B635}" presName="hierChild3" presStyleCnt="0"/>
      <dgm:spPr/>
    </dgm:pt>
    <dgm:pt modelId="{2BCC38A1-D2D7-4B07-8AF1-72B400D83FEC}" type="pres">
      <dgm:prSet presAssocID="{9F3EEDFD-24CE-48ED-9B9B-9F567CD337C3}" presName="Name17" presStyleLbl="parChTrans1D3" presStyleIdx="0" presStyleCnt="8"/>
      <dgm:spPr/>
    </dgm:pt>
    <dgm:pt modelId="{59B02E6C-AB36-4C7B-BD52-082E7D5455EA}" type="pres">
      <dgm:prSet presAssocID="{9D222B86-76FC-4548-A9B7-ADED9288E6F8}" presName="hierRoot3" presStyleCnt="0"/>
      <dgm:spPr/>
    </dgm:pt>
    <dgm:pt modelId="{4281357A-7C9C-4211-B19E-40A885D63299}" type="pres">
      <dgm:prSet presAssocID="{9D222B86-76FC-4548-A9B7-ADED9288E6F8}" presName="composite3" presStyleCnt="0"/>
      <dgm:spPr/>
    </dgm:pt>
    <dgm:pt modelId="{BB9444CA-19CE-4572-97D1-DAA222C76B52}" type="pres">
      <dgm:prSet presAssocID="{9D222B86-76FC-4548-A9B7-ADED9288E6F8}" presName="background3" presStyleLbl="node3" presStyleIdx="0" presStyleCnt="8"/>
      <dgm:spPr/>
    </dgm:pt>
    <dgm:pt modelId="{384D3809-F2CC-4210-B8A8-3205822408A1}" type="pres">
      <dgm:prSet presAssocID="{9D222B86-76FC-4548-A9B7-ADED9288E6F8}" presName="text3" presStyleLbl="fgAcc3" presStyleIdx="0" presStyleCnt="8">
        <dgm:presLayoutVars>
          <dgm:chPref val="3"/>
        </dgm:presLayoutVars>
      </dgm:prSet>
      <dgm:spPr/>
    </dgm:pt>
    <dgm:pt modelId="{4ABC6D48-26EC-4B68-98B5-752334003FAC}" type="pres">
      <dgm:prSet presAssocID="{9D222B86-76FC-4548-A9B7-ADED9288E6F8}" presName="hierChild4" presStyleCnt="0"/>
      <dgm:spPr/>
    </dgm:pt>
    <dgm:pt modelId="{1BBF50D4-C5C8-41C2-8603-82E6FE41851F}" type="pres">
      <dgm:prSet presAssocID="{CF652927-FD33-4647-AF4D-CA71C40629DE}" presName="Name17" presStyleLbl="parChTrans1D3" presStyleIdx="1" presStyleCnt="8"/>
      <dgm:spPr/>
    </dgm:pt>
    <dgm:pt modelId="{46457427-9845-46D8-837E-06D02B116E30}" type="pres">
      <dgm:prSet presAssocID="{50923F4C-541E-4BDD-9EFC-C5FFA81D6399}" presName="hierRoot3" presStyleCnt="0"/>
      <dgm:spPr/>
    </dgm:pt>
    <dgm:pt modelId="{1D3050CE-E80F-458B-AA52-0864356CFC66}" type="pres">
      <dgm:prSet presAssocID="{50923F4C-541E-4BDD-9EFC-C5FFA81D6399}" presName="composite3" presStyleCnt="0"/>
      <dgm:spPr/>
    </dgm:pt>
    <dgm:pt modelId="{9D05CBA9-F21C-45C2-A63D-FF59302A92FA}" type="pres">
      <dgm:prSet presAssocID="{50923F4C-541E-4BDD-9EFC-C5FFA81D6399}" presName="background3" presStyleLbl="node3" presStyleIdx="1" presStyleCnt="8"/>
      <dgm:spPr/>
    </dgm:pt>
    <dgm:pt modelId="{6A87028D-9457-49A9-8F23-E9270BB14462}" type="pres">
      <dgm:prSet presAssocID="{50923F4C-541E-4BDD-9EFC-C5FFA81D6399}" presName="text3" presStyleLbl="fgAcc3" presStyleIdx="1" presStyleCnt="8">
        <dgm:presLayoutVars>
          <dgm:chPref val="3"/>
        </dgm:presLayoutVars>
      </dgm:prSet>
      <dgm:spPr/>
    </dgm:pt>
    <dgm:pt modelId="{C42549E8-EB27-466C-B753-9F853AA8184F}" type="pres">
      <dgm:prSet presAssocID="{50923F4C-541E-4BDD-9EFC-C5FFA81D6399}" presName="hierChild4" presStyleCnt="0"/>
      <dgm:spPr/>
    </dgm:pt>
    <dgm:pt modelId="{FD6FE8F1-A191-4890-8738-33FF57270B5C}" type="pres">
      <dgm:prSet presAssocID="{B46EBB1A-37BE-4F7C-8C1E-AFDA47A2A63B}" presName="Name17" presStyleLbl="parChTrans1D3" presStyleIdx="2" presStyleCnt="8"/>
      <dgm:spPr/>
    </dgm:pt>
    <dgm:pt modelId="{A06F5607-013E-4605-8C0F-C2D7100A1F92}" type="pres">
      <dgm:prSet presAssocID="{E555D13E-A75F-4B19-86A0-46392E6A8EED}" presName="hierRoot3" presStyleCnt="0"/>
      <dgm:spPr/>
    </dgm:pt>
    <dgm:pt modelId="{149A131A-2225-47FF-A1AF-403C6723F98C}" type="pres">
      <dgm:prSet presAssocID="{E555D13E-A75F-4B19-86A0-46392E6A8EED}" presName="composite3" presStyleCnt="0"/>
      <dgm:spPr/>
    </dgm:pt>
    <dgm:pt modelId="{01CC350A-41B7-4BF5-9709-FD45B479E542}" type="pres">
      <dgm:prSet presAssocID="{E555D13E-A75F-4B19-86A0-46392E6A8EED}" presName="background3" presStyleLbl="node3" presStyleIdx="2" presStyleCnt="8"/>
      <dgm:spPr/>
    </dgm:pt>
    <dgm:pt modelId="{023990A0-D9D1-42DC-BE8E-7F32D2BD6C29}" type="pres">
      <dgm:prSet presAssocID="{E555D13E-A75F-4B19-86A0-46392E6A8EED}" presName="text3" presStyleLbl="fgAcc3" presStyleIdx="2" presStyleCnt="8">
        <dgm:presLayoutVars>
          <dgm:chPref val="3"/>
        </dgm:presLayoutVars>
      </dgm:prSet>
      <dgm:spPr/>
    </dgm:pt>
    <dgm:pt modelId="{D0CD3CB1-A5EA-437B-BDFB-E8D3BF0A205F}" type="pres">
      <dgm:prSet presAssocID="{E555D13E-A75F-4B19-86A0-46392E6A8EED}" presName="hierChild4" presStyleCnt="0"/>
      <dgm:spPr/>
    </dgm:pt>
    <dgm:pt modelId="{5350DA95-7AA7-40CD-A2BC-563451DA73E1}" type="pres">
      <dgm:prSet presAssocID="{26866EDD-2A62-471E-B71D-F59E3E15A932}" presName="Name17" presStyleLbl="parChTrans1D3" presStyleIdx="3" presStyleCnt="8"/>
      <dgm:spPr/>
    </dgm:pt>
    <dgm:pt modelId="{6D16A31E-C3E0-4CBF-B02E-8BDA3F19C093}" type="pres">
      <dgm:prSet presAssocID="{5D39F1C9-637D-431E-874E-0D0CB1559D45}" presName="hierRoot3" presStyleCnt="0"/>
      <dgm:spPr/>
    </dgm:pt>
    <dgm:pt modelId="{332C1F01-4C01-465F-99E7-31AB615752F5}" type="pres">
      <dgm:prSet presAssocID="{5D39F1C9-637D-431E-874E-0D0CB1559D45}" presName="composite3" presStyleCnt="0"/>
      <dgm:spPr/>
    </dgm:pt>
    <dgm:pt modelId="{0BF106DD-7486-43B9-88CE-6398B40315EF}" type="pres">
      <dgm:prSet presAssocID="{5D39F1C9-637D-431E-874E-0D0CB1559D45}" presName="background3" presStyleLbl="node3" presStyleIdx="3" presStyleCnt="8"/>
      <dgm:spPr/>
    </dgm:pt>
    <dgm:pt modelId="{977403F5-78FF-403C-A753-01315AAC6991}" type="pres">
      <dgm:prSet presAssocID="{5D39F1C9-637D-431E-874E-0D0CB1559D45}" presName="text3" presStyleLbl="fgAcc3" presStyleIdx="3" presStyleCnt="8">
        <dgm:presLayoutVars>
          <dgm:chPref val="3"/>
        </dgm:presLayoutVars>
      </dgm:prSet>
      <dgm:spPr/>
    </dgm:pt>
    <dgm:pt modelId="{69C179C7-A424-4158-930B-19BBC5BC752C}" type="pres">
      <dgm:prSet presAssocID="{5D39F1C9-637D-431E-874E-0D0CB1559D45}" presName="hierChild4" presStyleCnt="0"/>
      <dgm:spPr/>
    </dgm:pt>
    <dgm:pt modelId="{65830C1F-7488-4C80-8DCF-EC015CDC34BA}" type="pres">
      <dgm:prSet presAssocID="{B676E294-4C9D-4121-8627-6C1FD9EEEA19}" presName="Name10" presStyleLbl="parChTrans1D2" presStyleIdx="1" presStyleCnt="2"/>
      <dgm:spPr/>
    </dgm:pt>
    <dgm:pt modelId="{39DECBDD-F400-48A5-ACAB-6EBC6736268F}" type="pres">
      <dgm:prSet presAssocID="{E71A1BCD-8521-4763-A9B9-2682B1D7A7FD}" presName="hierRoot2" presStyleCnt="0"/>
      <dgm:spPr/>
    </dgm:pt>
    <dgm:pt modelId="{1E282BD0-43C6-4314-A1F7-806095051DD0}" type="pres">
      <dgm:prSet presAssocID="{E71A1BCD-8521-4763-A9B9-2682B1D7A7FD}" presName="composite2" presStyleCnt="0"/>
      <dgm:spPr/>
    </dgm:pt>
    <dgm:pt modelId="{59308D4D-699D-4CDC-A74F-83F5FC1BCF06}" type="pres">
      <dgm:prSet presAssocID="{E71A1BCD-8521-4763-A9B9-2682B1D7A7FD}" presName="background2" presStyleLbl="node2" presStyleIdx="1" presStyleCnt="2"/>
      <dgm:spPr/>
    </dgm:pt>
    <dgm:pt modelId="{6BD23A3B-2C0D-4140-ABDE-5E41588B9810}" type="pres">
      <dgm:prSet presAssocID="{E71A1BCD-8521-4763-A9B9-2682B1D7A7FD}" presName="text2" presStyleLbl="fgAcc2" presStyleIdx="1" presStyleCnt="2">
        <dgm:presLayoutVars>
          <dgm:chPref val="3"/>
        </dgm:presLayoutVars>
      </dgm:prSet>
      <dgm:spPr/>
    </dgm:pt>
    <dgm:pt modelId="{A3321F79-7DA6-4DF5-BB4B-1574BED88CF9}" type="pres">
      <dgm:prSet presAssocID="{E71A1BCD-8521-4763-A9B9-2682B1D7A7FD}" presName="hierChild3" presStyleCnt="0"/>
      <dgm:spPr/>
    </dgm:pt>
    <dgm:pt modelId="{E2D61DAD-FFC0-4168-BCBA-59BFFC3D7F78}" type="pres">
      <dgm:prSet presAssocID="{32F5F11B-B0E0-43B7-9282-56BFE9A91986}" presName="Name17" presStyleLbl="parChTrans1D3" presStyleIdx="4" presStyleCnt="8"/>
      <dgm:spPr/>
    </dgm:pt>
    <dgm:pt modelId="{25F3AE54-F4E1-4895-8E2B-A0B9DFE4D029}" type="pres">
      <dgm:prSet presAssocID="{431AEF6A-7B62-41EB-9932-6067AF31F978}" presName="hierRoot3" presStyleCnt="0"/>
      <dgm:spPr/>
    </dgm:pt>
    <dgm:pt modelId="{50C3622A-C26C-4FC9-ACA6-5C8AB427B19F}" type="pres">
      <dgm:prSet presAssocID="{431AEF6A-7B62-41EB-9932-6067AF31F978}" presName="composite3" presStyleCnt="0"/>
      <dgm:spPr/>
    </dgm:pt>
    <dgm:pt modelId="{FD1CC3F3-FCA1-4D60-8D91-36B0BDD39026}" type="pres">
      <dgm:prSet presAssocID="{431AEF6A-7B62-41EB-9932-6067AF31F978}" presName="background3" presStyleLbl="node3" presStyleIdx="4" presStyleCnt="8"/>
      <dgm:spPr/>
    </dgm:pt>
    <dgm:pt modelId="{711B7E7D-10CF-44F4-AE2C-FED43A352B9E}" type="pres">
      <dgm:prSet presAssocID="{431AEF6A-7B62-41EB-9932-6067AF31F978}" presName="text3" presStyleLbl="fgAcc3" presStyleIdx="4" presStyleCnt="8">
        <dgm:presLayoutVars>
          <dgm:chPref val="3"/>
        </dgm:presLayoutVars>
      </dgm:prSet>
      <dgm:spPr/>
    </dgm:pt>
    <dgm:pt modelId="{AD8CE886-50B8-4C97-B4B3-1AF9E51F593E}" type="pres">
      <dgm:prSet presAssocID="{431AEF6A-7B62-41EB-9932-6067AF31F978}" presName="hierChild4" presStyleCnt="0"/>
      <dgm:spPr/>
    </dgm:pt>
    <dgm:pt modelId="{B01CFBCC-5E94-4906-8C42-09C24A8CC6B0}" type="pres">
      <dgm:prSet presAssocID="{FD8FCE43-3E3F-4153-800E-382E8C1CA6D6}" presName="Name17" presStyleLbl="parChTrans1D3" presStyleIdx="5" presStyleCnt="8"/>
      <dgm:spPr/>
    </dgm:pt>
    <dgm:pt modelId="{A8D90705-1EC2-4DC8-B7A0-F91F5AFF4DFF}" type="pres">
      <dgm:prSet presAssocID="{F7320269-07C9-4D2F-A334-2D89CEF676DF}" presName="hierRoot3" presStyleCnt="0"/>
      <dgm:spPr/>
    </dgm:pt>
    <dgm:pt modelId="{8619D0D1-F27D-4D69-AFB1-852F5FF160BF}" type="pres">
      <dgm:prSet presAssocID="{F7320269-07C9-4D2F-A334-2D89CEF676DF}" presName="composite3" presStyleCnt="0"/>
      <dgm:spPr/>
    </dgm:pt>
    <dgm:pt modelId="{258E29F1-4BC7-4241-9B43-E8BFC60A6846}" type="pres">
      <dgm:prSet presAssocID="{F7320269-07C9-4D2F-A334-2D89CEF676DF}" presName="background3" presStyleLbl="node3" presStyleIdx="5" presStyleCnt="8"/>
      <dgm:spPr/>
    </dgm:pt>
    <dgm:pt modelId="{3CD558CE-C2FA-4069-A080-D1CD38142F43}" type="pres">
      <dgm:prSet presAssocID="{F7320269-07C9-4D2F-A334-2D89CEF676DF}" presName="text3" presStyleLbl="fgAcc3" presStyleIdx="5" presStyleCnt="8">
        <dgm:presLayoutVars>
          <dgm:chPref val="3"/>
        </dgm:presLayoutVars>
      </dgm:prSet>
      <dgm:spPr/>
    </dgm:pt>
    <dgm:pt modelId="{3F0D4580-363E-4D8D-BFD6-C0493419ADC4}" type="pres">
      <dgm:prSet presAssocID="{F7320269-07C9-4D2F-A334-2D89CEF676DF}" presName="hierChild4" presStyleCnt="0"/>
      <dgm:spPr/>
    </dgm:pt>
    <dgm:pt modelId="{52DEA522-89C6-492C-A7C7-17AE03EAB54F}" type="pres">
      <dgm:prSet presAssocID="{EE8B2DD0-BF01-48EC-9F3F-9B9A0B4432AF}" presName="Name17" presStyleLbl="parChTrans1D3" presStyleIdx="6" presStyleCnt="8"/>
      <dgm:spPr/>
    </dgm:pt>
    <dgm:pt modelId="{F6DD9080-7A1C-4D95-8199-6041B5AA86D2}" type="pres">
      <dgm:prSet presAssocID="{4E381542-F582-4C3D-A9C9-A1C917BCD721}" presName="hierRoot3" presStyleCnt="0"/>
      <dgm:spPr/>
    </dgm:pt>
    <dgm:pt modelId="{E005EBAB-413F-4332-B465-E46C4DCCE659}" type="pres">
      <dgm:prSet presAssocID="{4E381542-F582-4C3D-A9C9-A1C917BCD721}" presName="composite3" presStyleCnt="0"/>
      <dgm:spPr/>
    </dgm:pt>
    <dgm:pt modelId="{FE12C9F1-9C3C-4972-A6F8-A6052AB77267}" type="pres">
      <dgm:prSet presAssocID="{4E381542-F582-4C3D-A9C9-A1C917BCD721}" presName="background3" presStyleLbl="node3" presStyleIdx="6" presStyleCnt="8"/>
      <dgm:spPr/>
    </dgm:pt>
    <dgm:pt modelId="{601C9CE4-B4CA-4EE5-B2E3-B3E7194FE76B}" type="pres">
      <dgm:prSet presAssocID="{4E381542-F582-4C3D-A9C9-A1C917BCD721}" presName="text3" presStyleLbl="fgAcc3" presStyleIdx="6" presStyleCnt="8">
        <dgm:presLayoutVars>
          <dgm:chPref val="3"/>
        </dgm:presLayoutVars>
      </dgm:prSet>
      <dgm:spPr/>
    </dgm:pt>
    <dgm:pt modelId="{ACE0E594-E6C1-407C-B08C-8B642D9E3779}" type="pres">
      <dgm:prSet presAssocID="{4E381542-F582-4C3D-A9C9-A1C917BCD721}" presName="hierChild4" presStyleCnt="0"/>
      <dgm:spPr/>
    </dgm:pt>
    <dgm:pt modelId="{12F173D3-3F64-4B57-9AD5-07C18917F76F}" type="pres">
      <dgm:prSet presAssocID="{ABACE528-B08E-45E0-AA89-63C2B893AC22}" presName="Name23" presStyleLbl="parChTrans1D4" presStyleIdx="0" presStyleCnt="2"/>
      <dgm:spPr/>
    </dgm:pt>
    <dgm:pt modelId="{D36371F4-B589-4455-B2A2-CC058F51E038}" type="pres">
      <dgm:prSet presAssocID="{BF96A17C-BABA-4503-9EDF-7693E94F7963}" presName="hierRoot4" presStyleCnt="0"/>
      <dgm:spPr/>
    </dgm:pt>
    <dgm:pt modelId="{47073F97-CEC4-489F-940A-C89A8A61C67C}" type="pres">
      <dgm:prSet presAssocID="{BF96A17C-BABA-4503-9EDF-7693E94F7963}" presName="composite4" presStyleCnt="0"/>
      <dgm:spPr/>
    </dgm:pt>
    <dgm:pt modelId="{AA2684FD-7610-4E84-ABEA-B55EE6AE98ED}" type="pres">
      <dgm:prSet presAssocID="{BF96A17C-BABA-4503-9EDF-7693E94F7963}" presName="background4" presStyleLbl="node4" presStyleIdx="0" presStyleCnt="2"/>
      <dgm:spPr/>
    </dgm:pt>
    <dgm:pt modelId="{579616FF-A134-4757-A501-E47C2D1A5553}" type="pres">
      <dgm:prSet presAssocID="{BF96A17C-BABA-4503-9EDF-7693E94F7963}" presName="text4" presStyleLbl="fgAcc4" presStyleIdx="0" presStyleCnt="2">
        <dgm:presLayoutVars>
          <dgm:chPref val="3"/>
        </dgm:presLayoutVars>
      </dgm:prSet>
      <dgm:spPr/>
    </dgm:pt>
    <dgm:pt modelId="{EA8D5901-F63A-4BF3-89AD-197A5B0216D4}" type="pres">
      <dgm:prSet presAssocID="{BF96A17C-BABA-4503-9EDF-7693E94F7963}" presName="hierChild5" presStyleCnt="0"/>
      <dgm:spPr/>
    </dgm:pt>
    <dgm:pt modelId="{42EDFAAF-E5C0-4A6C-BF27-6FFDFA9090D4}" type="pres">
      <dgm:prSet presAssocID="{E3EE4450-8693-4163-A6B2-9FF1ECB4CC80}" presName="Name23" presStyleLbl="parChTrans1D4" presStyleIdx="1" presStyleCnt="2"/>
      <dgm:spPr/>
    </dgm:pt>
    <dgm:pt modelId="{41152B6F-8C78-47FC-8DBD-E0ED9E4594CE}" type="pres">
      <dgm:prSet presAssocID="{0082EB04-261B-4612-B8AE-D4267D8C7BC1}" presName="hierRoot4" presStyleCnt="0"/>
      <dgm:spPr/>
    </dgm:pt>
    <dgm:pt modelId="{F6672541-92A5-4534-8143-F8AD427F9987}" type="pres">
      <dgm:prSet presAssocID="{0082EB04-261B-4612-B8AE-D4267D8C7BC1}" presName="composite4" presStyleCnt="0"/>
      <dgm:spPr/>
    </dgm:pt>
    <dgm:pt modelId="{996EAF0E-E2D0-4265-954A-D4F749514C6C}" type="pres">
      <dgm:prSet presAssocID="{0082EB04-261B-4612-B8AE-D4267D8C7BC1}" presName="background4" presStyleLbl="node4" presStyleIdx="1" presStyleCnt="2"/>
      <dgm:spPr/>
    </dgm:pt>
    <dgm:pt modelId="{FEA571B8-14DB-4F98-9AFC-E54AF9236C5E}" type="pres">
      <dgm:prSet presAssocID="{0082EB04-261B-4612-B8AE-D4267D8C7BC1}" presName="text4" presStyleLbl="fgAcc4" presStyleIdx="1" presStyleCnt="2">
        <dgm:presLayoutVars>
          <dgm:chPref val="3"/>
        </dgm:presLayoutVars>
      </dgm:prSet>
      <dgm:spPr/>
    </dgm:pt>
    <dgm:pt modelId="{5CDEEFC7-D2C3-4B07-AA84-662BA93CB1A0}" type="pres">
      <dgm:prSet presAssocID="{0082EB04-261B-4612-B8AE-D4267D8C7BC1}" presName="hierChild5" presStyleCnt="0"/>
      <dgm:spPr/>
    </dgm:pt>
    <dgm:pt modelId="{C32E50FB-106E-4274-986A-D7D242FEDDD8}" type="pres">
      <dgm:prSet presAssocID="{62C4AE1A-8441-40E8-87BE-E7EA6BB9EDDB}" presName="Name17" presStyleLbl="parChTrans1D3" presStyleIdx="7" presStyleCnt="8"/>
      <dgm:spPr/>
    </dgm:pt>
    <dgm:pt modelId="{AD7E7EA2-03FC-4AD3-B43C-C60310720862}" type="pres">
      <dgm:prSet presAssocID="{2834D321-C9E8-4718-B62C-85406919BC68}" presName="hierRoot3" presStyleCnt="0"/>
      <dgm:spPr/>
    </dgm:pt>
    <dgm:pt modelId="{4521CAE9-5A62-420C-929E-57CDC84A7E52}" type="pres">
      <dgm:prSet presAssocID="{2834D321-C9E8-4718-B62C-85406919BC68}" presName="composite3" presStyleCnt="0"/>
      <dgm:spPr/>
    </dgm:pt>
    <dgm:pt modelId="{6D4FF43E-5309-448B-8486-229EA508312F}" type="pres">
      <dgm:prSet presAssocID="{2834D321-C9E8-4718-B62C-85406919BC68}" presName="background3" presStyleLbl="node3" presStyleIdx="7" presStyleCnt="8"/>
      <dgm:spPr/>
    </dgm:pt>
    <dgm:pt modelId="{7A3D0AA5-8818-408C-A30D-C70C941F3776}" type="pres">
      <dgm:prSet presAssocID="{2834D321-C9E8-4718-B62C-85406919BC68}" presName="text3" presStyleLbl="fgAcc3" presStyleIdx="7" presStyleCnt="8">
        <dgm:presLayoutVars>
          <dgm:chPref val="3"/>
        </dgm:presLayoutVars>
      </dgm:prSet>
      <dgm:spPr/>
    </dgm:pt>
    <dgm:pt modelId="{0FBED0D8-C603-4BF7-B7BC-E1F3BB62612B}" type="pres">
      <dgm:prSet presAssocID="{2834D321-C9E8-4718-B62C-85406919BC68}" presName="hierChild4" presStyleCnt="0"/>
      <dgm:spPr/>
    </dgm:pt>
  </dgm:ptLst>
  <dgm:cxnLst>
    <dgm:cxn modelId="{54E7E003-F456-4C9E-87E8-1B727E16B52E}" type="presOf" srcId="{5D39F1C9-637D-431E-874E-0D0CB1559D45}" destId="{977403F5-78FF-403C-A753-01315AAC6991}" srcOrd="0" destOrd="0" presId="urn:microsoft.com/office/officeart/2005/8/layout/hierarchy1"/>
    <dgm:cxn modelId="{0BA82E04-F905-47CF-95B1-508961C2FE56}" type="presOf" srcId="{62C4AE1A-8441-40E8-87BE-E7EA6BB9EDDB}" destId="{C32E50FB-106E-4274-986A-D7D242FEDDD8}" srcOrd="0" destOrd="0" presId="urn:microsoft.com/office/officeart/2005/8/layout/hierarchy1"/>
    <dgm:cxn modelId="{C4ED950B-8747-4EF8-92CA-5C1BA9A3611E}" srcId="{4E381542-F582-4C3D-A9C9-A1C917BCD721}" destId="{0082EB04-261B-4612-B8AE-D4267D8C7BC1}" srcOrd="1" destOrd="0" parTransId="{E3EE4450-8693-4163-A6B2-9FF1ECB4CC80}" sibTransId="{DB0FB80A-C2FD-4921-961E-0B34EBA4B496}"/>
    <dgm:cxn modelId="{61F8300C-D8E4-4F7E-8511-2A9DD1AE2E44}" type="presOf" srcId="{E555D13E-A75F-4B19-86A0-46392E6A8EED}" destId="{023990A0-D9D1-42DC-BE8E-7F32D2BD6C29}" srcOrd="0" destOrd="0" presId="urn:microsoft.com/office/officeart/2005/8/layout/hierarchy1"/>
    <dgm:cxn modelId="{15478411-6742-4389-A836-A81CAF5F279D}" type="presOf" srcId="{50923F4C-541E-4BDD-9EFC-C5FFA81D6399}" destId="{6A87028D-9457-49A9-8F23-E9270BB14462}" srcOrd="0" destOrd="0" presId="urn:microsoft.com/office/officeart/2005/8/layout/hierarchy1"/>
    <dgm:cxn modelId="{E2455913-6BE9-46DE-84CA-F4ADB7AD9DA5}" type="presOf" srcId="{FD8FCE43-3E3F-4153-800E-382E8C1CA6D6}" destId="{B01CFBCC-5E94-4906-8C42-09C24A8CC6B0}" srcOrd="0" destOrd="0" presId="urn:microsoft.com/office/officeart/2005/8/layout/hierarchy1"/>
    <dgm:cxn modelId="{86D5C31C-E7B3-45BA-B306-A4E37842CD7C}" type="presOf" srcId="{B676E294-4C9D-4121-8627-6C1FD9EEEA19}" destId="{65830C1F-7488-4C80-8DCF-EC015CDC34BA}" srcOrd="0" destOrd="0" presId="urn:microsoft.com/office/officeart/2005/8/layout/hierarchy1"/>
    <dgm:cxn modelId="{7472CB27-7A49-4BAF-B54D-37888CE6D8EF}" type="presOf" srcId="{DAC6FAC3-D3DB-449E-8661-1FBEC07F36BA}" destId="{05949219-2DF9-474B-B251-BDCD6CF8C88F}" srcOrd="0" destOrd="0" presId="urn:microsoft.com/office/officeart/2005/8/layout/hierarchy1"/>
    <dgm:cxn modelId="{FB375334-F027-4E02-BAE5-BB0A237A35EC}" type="presOf" srcId="{26866EDD-2A62-471E-B71D-F59E3E15A932}" destId="{5350DA95-7AA7-40CD-A2BC-563451DA73E1}" srcOrd="0" destOrd="0" presId="urn:microsoft.com/office/officeart/2005/8/layout/hierarchy1"/>
    <dgm:cxn modelId="{C0FBDF39-8D2A-46CD-87BC-40859616B4EA}" srcId="{06F76279-4A59-4E4D-A75D-90965BD0B3EE}" destId="{E71A1BCD-8521-4763-A9B9-2682B1D7A7FD}" srcOrd="1" destOrd="0" parTransId="{B676E294-4C9D-4121-8627-6C1FD9EEEA19}" sibTransId="{CD260F73-35ED-40DE-9E74-BE5103AD8856}"/>
    <dgm:cxn modelId="{610BA33E-3C88-46B7-8CDD-BBE5FBD1FD07}" srcId="{E71A1BCD-8521-4763-A9B9-2682B1D7A7FD}" destId="{4E381542-F582-4C3D-A9C9-A1C917BCD721}" srcOrd="2" destOrd="0" parTransId="{EE8B2DD0-BF01-48EC-9F3F-9B9A0B4432AF}" sibTransId="{FE1E279B-9941-4C1E-A6FA-C790A0FA8858}"/>
    <dgm:cxn modelId="{6624AD5F-229C-4E0A-AADD-D09E1DFD7F75}" srcId="{D024510A-0035-4019-B084-9D0F4421B635}" destId="{5D39F1C9-637D-431E-874E-0D0CB1559D45}" srcOrd="3" destOrd="0" parTransId="{26866EDD-2A62-471E-B71D-F59E3E15A932}" sibTransId="{8EEFFC2C-ED38-49C1-B005-840EDA7BBE45}"/>
    <dgm:cxn modelId="{D5B06C62-6B0E-406B-9261-652C7E1AC56E}" type="presOf" srcId="{E71A1BCD-8521-4763-A9B9-2682B1D7A7FD}" destId="{6BD23A3B-2C0D-4140-ABDE-5E41588B9810}" srcOrd="0" destOrd="0" presId="urn:microsoft.com/office/officeart/2005/8/layout/hierarchy1"/>
    <dgm:cxn modelId="{E3768A62-B0CF-4426-9835-0EDC0614AD1C}" type="presOf" srcId="{CF652927-FD33-4647-AF4D-CA71C40629DE}" destId="{1BBF50D4-C5C8-41C2-8603-82E6FE41851F}" srcOrd="0" destOrd="0" presId="urn:microsoft.com/office/officeart/2005/8/layout/hierarchy1"/>
    <dgm:cxn modelId="{C1239062-9E0F-401F-BB3D-3EACAD0AF09D}" type="presOf" srcId="{D024510A-0035-4019-B084-9D0F4421B635}" destId="{F84693FB-FAA0-44EF-97AC-C06835C28550}" srcOrd="0" destOrd="0" presId="urn:microsoft.com/office/officeart/2005/8/layout/hierarchy1"/>
    <dgm:cxn modelId="{E4357848-667B-4D07-8378-46625A206685}" srcId="{E71A1BCD-8521-4763-A9B9-2682B1D7A7FD}" destId="{431AEF6A-7B62-41EB-9932-6067AF31F978}" srcOrd="0" destOrd="0" parTransId="{32F5F11B-B0E0-43B7-9282-56BFE9A91986}" sibTransId="{0D83131F-0404-460F-8989-3C91ACFA6416}"/>
    <dgm:cxn modelId="{1971E94C-83A3-43BE-9E56-0036CAADA61F}" srcId="{D024510A-0035-4019-B084-9D0F4421B635}" destId="{50923F4C-541E-4BDD-9EFC-C5FFA81D6399}" srcOrd="1" destOrd="0" parTransId="{CF652927-FD33-4647-AF4D-CA71C40629DE}" sibTransId="{473CCAF7-3ED4-4C02-9DA4-50F5458A25DD}"/>
    <dgm:cxn modelId="{B2D49E6E-6D89-4818-A798-957C3F434660}" type="presOf" srcId="{2834D321-C9E8-4718-B62C-85406919BC68}" destId="{7A3D0AA5-8818-408C-A30D-C70C941F3776}" srcOrd="0" destOrd="0" presId="urn:microsoft.com/office/officeart/2005/8/layout/hierarchy1"/>
    <dgm:cxn modelId="{DBBBB56F-D569-4D2E-8689-58AF16E38D36}" srcId="{06F76279-4A59-4E4D-A75D-90965BD0B3EE}" destId="{D024510A-0035-4019-B084-9D0F4421B635}" srcOrd="0" destOrd="0" parTransId="{DE195BBD-8676-4676-87DA-3F6050C24CAF}" sibTransId="{F74608AE-D6D7-43D2-A8F4-67693846201F}"/>
    <dgm:cxn modelId="{B93AE571-5C18-4973-A981-87B95B83FA94}" type="presOf" srcId="{F7320269-07C9-4D2F-A334-2D89CEF676DF}" destId="{3CD558CE-C2FA-4069-A080-D1CD38142F43}" srcOrd="0" destOrd="0" presId="urn:microsoft.com/office/officeart/2005/8/layout/hierarchy1"/>
    <dgm:cxn modelId="{DABA1253-5E51-4B1A-952F-F0C23740802B}" type="presOf" srcId="{B46EBB1A-37BE-4F7C-8C1E-AFDA47A2A63B}" destId="{FD6FE8F1-A191-4890-8738-33FF57270B5C}" srcOrd="0" destOrd="0" presId="urn:microsoft.com/office/officeart/2005/8/layout/hierarchy1"/>
    <dgm:cxn modelId="{9E2D7B75-C818-4EEC-8633-861AF72E1366}" srcId="{DAC6FAC3-D3DB-449E-8661-1FBEC07F36BA}" destId="{06F76279-4A59-4E4D-A75D-90965BD0B3EE}" srcOrd="0" destOrd="0" parTransId="{F7707E41-D58D-482C-B2DE-90C6FEBFF8B2}" sibTransId="{24A909EE-4312-4DAF-9C1D-9E2AF53F0C65}"/>
    <dgm:cxn modelId="{01905A7A-75AE-472F-B20C-176D2440641D}" type="presOf" srcId="{E3EE4450-8693-4163-A6B2-9FF1ECB4CC80}" destId="{42EDFAAF-E5C0-4A6C-BF27-6FFDFA9090D4}" srcOrd="0" destOrd="0" presId="urn:microsoft.com/office/officeart/2005/8/layout/hierarchy1"/>
    <dgm:cxn modelId="{1288E45A-2FF1-437D-A9AF-BF72ED085F24}" type="presOf" srcId="{32F5F11B-B0E0-43B7-9282-56BFE9A91986}" destId="{E2D61DAD-FFC0-4168-BCBA-59BFFC3D7F78}" srcOrd="0" destOrd="0" presId="urn:microsoft.com/office/officeart/2005/8/layout/hierarchy1"/>
    <dgm:cxn modelId="{9193397C-3835-4A7F-B6DA-D90178CC7D31}" type="presOf" srcId="{EE8B2DD0-BF01-48EC-9F3F-9B9A0B4432AF}" destId="{52DEA522-89C6-492C-A7C7-17AE03EAB54F}" srcOrd="0" destOrd="0" presId="urn:microsoft.com/office/officeart/2005/8/layout/hierarchy1"/>
    <dgm:cxn modelId="{50FC6D83-5BB2-46F7-8B26-20AC2C6DD183}" srcId="{E71A1BCD-8521-4763-A9B9-2682B1D7A7FD}" destId="{F7320269-07C9-4D2F-A334-2D89CEF676DF}" srcOrd="1" destOrd="0" parTransId="{FD8FCE43-3E3F-4153-800E-382E8C1CA6D6}" sibTransId="{679ABF19-7113-49D4-AC20-18B70BC101F6}"/>
    <dgm:cxn modelId="{F735919E-93C1-4C71-BE04-DE0E70F6E56A}" type="presOf" srcId="{DE195BBD-8676-4676-87DA-3F6050C24CAF}" destId="{650D6C22-4F30-4EED-8F8C-5E3C8AB5CBBE}" srcOrd="0" destOrd="0" presId="urn:microsoft.com/office/officeart/2005/8/layout/hierarchy1"/>
    <dgm:cxn modelId="{6D3C65A0-C336-484C-BF81-A43BE004DA09}" type="presOf" srcId="{06F76279-4A59-4E4D-A75D-90965BD0B3EE}" destId="{FC2FB7C0-6E78-47D3-8320-6EF5C4922AD1}" srcOrd="0" destOrd="0" presId="urn:microsoft.com/office/officeart/2005/8/layout/hierarchy1"/>
    <dgm:cxn modelId="{D10655A2-FF60-44D5-A8D7-F4B00C0A25F6}" type="presOf" srcId="{431AEF6A-7B62-41EB-9932-6067AF31F978}" destId="{711B7E7D-10CF-44F4-AE2C-FED43A352B9E}" srcOrd="0" destOrd="0" presId="urn:microsoft.com/office/officeart/2005/8/layout/hierarchy1"/>
    <dgm:cxn modelId="{5C6566A9-1710-4062-9ECA-69E45B0E9ADD}" type="presOf" srcId="{0082EB04-261B-4612-B8AE-D4267D8C7BC1}" destId="{FEA571B8-14DB-4F98-9AFC-E54AF9236C5E}" srcOrd="0" destOrd="0" presId="urn:microsoft.com/office/officeart/2005/8/layout/hierarchy1"/>
    <dgm:cxn modelId="{48DB91A9-DE07-43BE-A5BE-4E82E9CAAFDD}" srcId="{E71A1BCD-8521-4763-A9B9-2682B1D7A7FD}" destId="{2834D321-C9E8-4718-B62C-85406919BC68}" srcOrd="3" destOrd="0" parTransId="{62C4AE1A-8441-40E8-87BE-E7EA6BB9EDDB}" sibTransId="{8D4C0FAC-CCB9-404A-8FD4-38CEC6FB2364}"/>
    <dgm:cxn modelId="{2F54D4B8-82D4-4294-9AF8-BE9F869AFFD2}" srcId="{D024510A-0035-4019-B084-9D0F4421B635}" destId="{E555D13E-A75F-4B19-86A0-46392E6A8EED}" srcOrd="2" destOrd="0" parTransId="{B46EBB1A-37BE-4F7C-8C1E-AFDA47A2A63B}" sibTransId="{1271E0A7-FF96-4B89-945D-60534B0507D6}"/>
    <dgm:cxn modelId="{7A2D65BB-3099-4063-8B40-0B36282F207F}" type="presOf" srcId="{9F3EEDFD-24CE-48ED-9B9B-9F567CD337C3}" destId="{2BCC38A1-D2D7-4B07-8AF1-72B400D83FEC}" srcOrd="0" destOrd="0" presId="urn:microsoft.com/office/officeart/2005/8/layout/hierarchy1"/>
    <dgm:cxn modelId="{46085CBE-2F16-4456-838E-0530044311C0}" type="presOf" srcId="{9D222B86-76FC-4548-A9B7-ADED9288E6F8}" destId="{384D3809-F2CC-4210-B8A8-3205822408A1}" srcOrd="0" destOrd="0" presId="urn:microsoft.com/office/officeart/2005/8/layout/hierarchy1"/>
    <dgm:cxn modelId="{CF47AAD6-AC5B-40A8-B891-0F49CE0337AF}" type="presOf" srcId="{4E381542-F582-4C3D-A9C9-A1C917BCD721}" destId="{601C9CE4-B4CA-4EE5-B2E3-B3E7194FE76B}" srcOrd="0" destOrd="0" presId="urn:microsoft.com/office/officeart/2005/8/layout/hierarchy1"/>
    <dgm:cxn modelId="{057396DA-FA40-4360-9005-2588893D7E37}" srcId="{D024510A-0035-4019-B084-9D0F4421B635}" destId="{9D222B86-76FC-4548-A9B7-ADED9288E6F8}" srcOrd="0" destOrd="0" parTransId="{9F3EEDFD-24CE-48ED-9B9B-9F567CD337C3}" sibTransId="{5E2EA5A7-3976-4FF4-AF54-6DFF08FF7DDA}"/>
    <dgm:cxn modelId="{86B7E1DB-5C8D-4B37-A0C6-EC9AFC5A53E9}" type="presOf" srcId="{ABACE528-B08E-45E0-AA89-63C2B893AC22}" destId="{12F173D3-3F64-4B57-9AD5-07C18917F76F}" srcOrd="0" destOrd="0" presId="urn:microsoft.com/office/officeart/2005/8/layout/hierarchy1"/>
    <dgm:cxn modelId="{EE906BE0-6327-4242-AE2B-D7758BB36EB7}" srcId="{4E381542-F582-4C3D-A9C9-A1C917BCD721}" destId="{BF96A17C-BABA-4503-9EDF-7693E94F7963}" srcOrd="0" destOrd="0" parTransId="{ABACE528-B08E-45E0-AA89-63C2B893AC22}" sibTransId="{BF02E9A2-DA24-4018-ADED-FF8DAC5C56D4}"/>
    <dgm:cxn modelId="{2A295FE3-824E-4EBE-80E0-6832B62DDFD3}" type="presOf" srcId="{BF96A17C-BABA-4503-9EDF-7693E94F7963}" destId="{579616FF-A134-4757-A501-E47C2D1A5553}" srcOrd="0" destOrd="0" presId="urn:microsoft.com/office/officeart/2005/8/layout/hierarchy1"/>
    <dgm:cxn modelId="{45EE62DB-C46B-4CEC-BB4A-A87BB5B18472}" type="presParOf" srcId="{05949219-2DF9-474B-B251-BDCD6CF8C88F}" destId="{C20C37C6-4608-427E-A4C4-F987C0E1B7B5}" srcOrd="0" destOrd="0" presId="urn:microsoft.com/office/officeart/2005/8/layout/hierarchy1"/>
    <dgm:cxn modelId="{91121E73-67CC-46B8-A440-38D19EF35AF1}" type="presParOf" srcId="{C20C37C6-4608-427E-A4C4-F987C0E1B7B5}" destId="{1666A1BE-B22D-4220-8F11-37E3A0B205D5}" srcOrd="0" destOrd="0" presId="urn:microsoft.com/office/officeart/2005/8/layout/hierarchy1"/>
    <dgm:cxn modelId="{9470981A-FAFE-43D0-9568-B97894D3A159}" type="presParOf" srcId="{1666A1BE-B22D-4220-8F11-37E3A0B205D5}" destId="{C62996EC-9069-4E65-97EB-6B8638D64A23}" srcOrd="0" destOrd="0" presId="urn:microsoft.com/office/officeart/2005/8/layout/hierarchy1"/>
    <dgm:cxn modelId="{73C5287F-1136-46EB-AA66-8F7492DE9BDB}" type="presParOf" srcId="{1666A1BE-B22D-4220-8F11-37E3A0B205D5}" destId="{FC2FB7C0-6E78-47D3-8320-6EF5C4922AD1}" srcOrd="1" destOrd="0" presId="urn:microsoft.com/office/officeart/2005/8/layout/hierarchy1"/>
    <dgm:cxn modelId="{8FDF9217-287E-46F7-99F3-88028E536950}" type="presParOf" srcId="{C20C37C6-4608-427E-A4C4-F987C0E1B7B5}" destId="{A68D1D8C-81D1-444F-AD05-E3279C4D2921}" srcOrd="1" destOrd="0" presId="urn:microsoft.com/office/officeart/2005/8/layout/hierarchy1"/>
    <dgm:cxn modelId="{AC231429-9396-4BF2-A0C8-9F2EB920DE8A}" type="presParOf" srcId="{A68D1D8C-81D1-444F-AD05-E3279C4D2921}" destId="{650D6C22-4F30-4EED-8F8C-5E3C8AB5CBBE}" srcOrd="0" destOrd="0" presId="urn:microsoft.com/office/officeart/2005/8/layout/hierarchy1"/>
    <dgm:cxn modelId="{09CBB06A-D3E9-41F6-AE4C-F99684568988}" type="presParOf" srcId="{A68D1D8C-81D1-444F-AD05-E3279C4D2921}" destId="{81B04F73-EFEA-4CD9-A0B3-86C49DE94F9F}" srcOrd="1" destOrd="0" presId="urn:microsoft.com/office/officeart/2005/8/layout/hierarchy1"/>
    <dgm:cxn modelId="{DEA67556-7E31-4A6D-B64F-E6FFC6A35A67}" type="presParOf" srcId="{81B04F73-EFEA-4CD9-A0B3-86C49DE94F9F}" destId="{C3200C34-2385-4C53-8A05-6551539B857D}" srcOrd="0" destOrd="0" presId="urn:microsoft.com/office/officeart/2005/8/layout/hierarchy1"/>
    <dgm:cxn modelId="{CEC06D17-6A8F-4FD9-B414-F7080C571E2B}" type="presParOf" srcId="{C3200C34-2385-4C53-8A05-6551539B857D}" destId="{0B94FD95-B926-4E60-B6D9-4F6D437F4652}" srcOrd="0" destOrd="0" presId="urn:microsoft.com/office/officeart/2005/8/layout/hierarchy1"/>
    <dgm:cxn modelId="{9909A1C9-7B54-4F17-A7CB-455534562BA0}" type="presParOf" srcId="{C3200C34-2385-4C53-8A05-6551539B857D}" destId="{F84693FB-FAA0-44EF-97AC-C06835C28550}" srcOrd="1" destOrd="0" presId="urn:microsoft.com/office/officeart/2005/8/layout/hierarchy1"/>
    <dgm:cxn modelId="{59DF03B1-DE9D-455D-83F1-E5E275DB1810}" type="presParOf" srcId="{81B04F73-EFEA-4CD9-A0B3-86C49DE94F9F}" destId="{923ACA91-9379-4B3F-92FF-C4CC96876E1A}" srcOrd="1" destOrd="0" presId="urn:microsoft.com/office/officeart/2005/8/layout/hierarchy1"/>
    <dgm:cxn modelId="{3D249C2B-095A-4406-98E1-D09ABC5AB68D}" type="presParOf" srcId="{923ACA91-9379-4B3F-92FF-C4CC96876E1A}" destId="{2BCC38A1-D2D7-4B07-8AF1-72B400D83FEC}" srcOrd="0" destOrd="0" presId="urn:microsoft.com/office/officeart/2005/8/layout/hierarchy1"/>
    <dgm:cxn modelId="{194687DC-ACB0-4CC2-9EC1-D33E8EB75664}" type="presParOf" srcId="{923ACA91-9379-4B3F-92FF-C4CC96876E1A}" destId="{59B02E6C-AB36-4C7B-BD52-082E7D5455EA}" srcOrd="1" destOrd="0" presId="urn:microsoft.com/office/officeart/2005/8/layout/hierarchy1"/>
    <dgm:cxn modelId="{5E419702-B88B-4DAA-A85A-E75C73E3E5EB}" type="presParOf" srcId="{59B02E6C-AB36-4C7B-BD52-082E7D5455EA}" destId="{4281357A-7C9C-4211-B19E-40A885D63299}" srcOrd="0" destOrd="0" presId="urn:microsoft.com/office/officeart/2005/8/layout/hierarchy1"/>
    <dgm:cxn modelId="{4B0C0FCE-BA16-4DE4-BFDF-E734D85961D6}" type="presParOf" srcId="{4281357A-7C9C-4211-B19E-40A885D63299}" destId="{BB9444CA-19CE-4572-97D1-DAA222C76B52}" srcOrd="0" destOrd="0" presId="urn:microsoft.com/office/officeart/2005/8/layout/hierarchy1"/>
    <dgm:cxn modelId="{A10E5255-03D2-43EF-8F2C-EB4359D7D0BC}" type="presParOf" srcId="{4281357A-7C9C-4211-B19E-40A885D63299}" destId="{384D3809-F2CC-4210-B8A8-3205822408A1}" srcOrd="1" destOrd="0" presId="urn:microsoft.com/office/officeart/2005/8/layout/hierarchy1"/>
    <dgm:cxn modelId="{E875DFE0-BFA7-4231-9A57-A7FCEE653E59}" type="presParOf" srcId="{59B02E6C-AB36-4C7B-BD52-082E7D5455EA}" destId="{4ABC6D48-26EC-4B68-98B5-752334003FAC}" srcOrd="1" destOrd="0" presId="urn:microsoft.com/office/officeart/2005/8/layout/hierarchy1"/>
    <dgm:cxn modelId="{46FB6003-77BB-45AC-AADD-66490F6C579A}" type="presParOf" srcId="{923ACA91-9379-4B3F-92FF-C4CC96876E1A}" destId="{1BBF50D4-C5C8-41C2-8603-82E6FE41851F}" srcOrd="2" destOrd="0" presId="urn:microsoft.com/office/officeart/2005/8/layout/hierarchy1"/>
    <dgm:cxn modelId="{70F90908-A1DB-4D59-B57D-36962DE3AAD5}" type="presParOf" srcId="{923ACA91-9379-4B3F-92FF-C4CC96876E1A}" destId="{46457427-9845-46D8-837E-06D02B116E30}" srcOrd="3" destOrd="0" presId="urn:microsoft.com/office/officeart/2005/8/layout/hierarchy1"/>
    <dgm:cxn modelId="{3568D2EA-5E3C-4229-BC73-9B60EB65FBFE}" type="presParOf" srcId="{46457427-9845-46D8-837E-06D02B116E30}" destId="{1D3050CE-E80F-458B-AA52-0864356CFC66}" srcOrd="0" destOrd="0" presId="urn:microsoft.com/office/officeart/2005/8/layout/hierarchy1"/>
    <dgm:cxn modelId="{588FCA02-C461-4C91-B323-91DFE9CF83BA}" type="presParOf" srcId="{1D3050CE-E80F-458B-AA52-0864356CFC66}" destId="{9D05CBA9-F21C-45C2-A63D-FF59302A92FA}" srcOrd="0" destOrd="0" presId="urn:microsoft.com/office/officeart/2005/8/layout/hierarchy1"/>
    <dgm:cxn modelId="{AE772B07-7C9F-44AF-9DAC-09E6F8AE3D57}" type="presParOf" srcId="{1D3050CE-E80F-458B-AA52-0864356CFC66}" destId="{6A87028D-9457-49A9-8F23-E9270BB14462}" srcOrd="1" destOrd="0" presId="urn:microsoft.com/office/officeart/2005/8/layout/hierarchy1"/>
    <dgm:cxn modelId="{A548C86A-8A70-47C3-AFB3-9630FE01DB2D}" type="presParOf" srcId="{46457427-9845-46D8-837E-06D02B116E30}" destId="{C42549E8-EB27-466C-B753-9F853AA8184F}" srcOrd="1" destOrd="0" presId="urn:microsoft.com/office/officeart/2005/8/layout/hierarchy1"/>
    <dgm:cxn modelId="{85482818-DCFE-41AF-B169-F3400AB87686}" type="presParOf" srcId="{923ACA91-9379-4B3F-92FF-C4CC96876E1A}" destId="{FD6FE8F1-A191-4890-8738-33FF57270B5C}" srcOrd="4" destOrd="0" presId="urn:microsoft.com/office/officeart/2005/8/layout/hierarchy1"/>
    <dgm:cxn modelId="{C0DDC5CE-FAD3-4FEA-AB08-A557C853C3D5}" type="presParOf" srcId="{923ACA91-9379-4B3F-92FF-C4CC96876E1A}" destId="{A06F5607-013E-4605-8C0F-C2D7100A1F92}" srcOrd="5" destOrd="0" presId="urn:microsoft.com/office/officeart/2005/8/layout/hierarchy1"/>
    <dgm:cxn modelId="{C67F4DE4-0ECD-4DC3-B49C-B7D5451EE463}" type="presParOf" srcId="{A06F5607-013E-4605-8C0F-C2D7100A1F92}" destId="{149A131A-2225-47FF-A1AF-403C6723F98C}" srcOrd="0" destOrd="0" presId="urn:microsoft.com/office/officeart/2005/8/layout/hierarchy1"/>
    <dgm:cxn modelId="{B0E1D154-5434-47AE-9A9D-988F64E50BA6}" type="presParOf" srcId="{149A131A-2225-47FF-A1AF-403C6723F98C}" destId="{01CC350A-41B7-4BF5-9709-FD45B479E542}" srcOrd="0" destOrd="0" presId="urn:microsoft.com/office/officeart/2005/8/layout/hierarchy1"/>
    <dgm:cxn modelId="{348D2ECF-8D2A-4790-9800-58D8B75A9D71}" type="presParOf" srcId="{149A131A-2225-47FF-A1AF-403C6723F98C}" destId="{023990A0-D9D1-42DC-BE8E-7F32D2BD6C29}" srcOrd="1" destOrd="0" presId="urn:microsoft.com/office/officeart/2005/8/layout/hierarchy1"/>
    <dgm:cxn modelId="{C8781B64-63C9-403C-83F5-31EE1BEE340C}" type="presParOf" srcId="{A06F5607-013E-4605-8C0F-C2D7100A1F92}" destId="{D0CD3CB1-A5EA-437B-BDFB-E8D3BF0A205F}" srcOrd="1" destOrd="0" presId="urn:microsoft.com/office/officeart/2005/8/layout/hierarchy1"/>
    <dgm:cxn modelId="{C3A4C410-0DE0-48E9-987F-0DEA6DA02C1B}" type="presParOf" srcId="{923ACA91-9379-4B3F-92FF-C4CC96876E1A}" destId="{5350DA95-7AA7-40CD-A2BC-563451DA73E1}" srcOrd="6" destOrd="0" presId="urn:microsoft.com/office/officeart/2005/8/layout/hierarchy1"/>
    <dgm:cxn modelId="{130D550D-A66C-4C68-BCB4-A39246D1969C}" type="presParOf" srcId="{923ACA91-9379-4B3F-92FF-C4CC96876E1A}" destId="{6D16A31E-C3E0-4CBF-B02E-8BDA3F19C093}" srcOrd="7" destOrd="0" presId="urn:microsoft.com/office/officeart/2005/8/layout/hierarchy1"/>
    <dgm:cxn modelId="{7A31A9FA-4554-48F5-9DBE-17AD28314AAE}" type="presParOf" srcId="{6D16A31E-C3E0-4CBF-B02E-8BDA3F19C093}" destId="{332C1F01-4C01-465F-99E7-31AB615752F5}" srcOrd="0" destOrd="0" presId="urn:microsoft.com/office/officeart/2005/8/layout/hierarchy1"/>
    <dgm:cxn modelId="{C18BC462-BF68-45E0-AA1A-A2EEF74E9E7D}" type="presParOf" srcId="{332C1F01-4C01-465F-99E7-31AB615752F5}" destId="{0BF106DD-7486-43B9-88CE-6398B40315EF}" srcOrd="0" destOrd="0" presId="urn:microsoft.com/office/officeart/2005/8/layout/hierarchy1"/>
    <dgm:cxn modelId="{121CA807-E3F6-449E-B01A-D3959A7A0EC8}" type="presParOf" srcId="{332C1F01-4C01-465F-99E7-31AB615752F5}" destId="{977403F5-78FF-403C-A753-01315AAC6991}" srcOrd="1" destOrd="0" presId="urn:microsoft.com/office/officeart/2005/8/layout/hierarchy1"/>
    <dgm:cxn modelId="{2CC0AE4E-653F-4A25-B8DE-1D1558461AA4}" type="presParOf" srcId="{6D16A31E-C3E0-4CBF-B02E-8BDA3F19C093}" destId="{69C179C7-A424-4158-930B-19BBC5BC752C}" srcOrd="1" destOrd="0" presId="urn:microsoft.com/office/officeart/2005/8/layout/hierarchy1"/>
    <dgm:cxn modelId="{6C92C791-EC01-453C-8219-994727DEEBEE}" type="presParOf" srcId="{A68D1D8C-81D1-444F-AD05-E3279C4D2921}" destId="{65830C1F-7488-4C80-8DCF-EC015CDC34BA}" srcOrd="2" destOrd="0" presId="urn:microsoft.com/office/officeart/2005/8/layout/hierarchy1"/>
    <dgm:cxn modelId="{AEB0F68A-FFD3-496C-9C82-54C482C745EE}" type="presParOf" srcId="{A68D1D8C-81D1-444F-AD05-E3279C4D2921}" destId="{39DECBDD-F400-48A5-ACAB-6EBC6736268F}" srcOrd="3" destOrd="0" presId="urn:microsoft.com/office/officeart/2005/8/layout/hierarchy1"/>
    <dgm:cxn modelId="{B52CD928-A661-4D5E-8F33-533BBC4D652F}" type="presParOf" srcId="{39DECBDD-F400-48A5-ACAB-6EBC6736268F}" destId="{1E282BD0-43C6-4314-A1F7-806095051DD0}" srcOrd="0" destOrd="0" presId="urn:microsoft.com/office/officeart/2005/8/layout/hierarchy1"/>
    <dgm:cxn modelId="{681DBBF7-EEFE-4BF9-802D-C29A4C25CC71}" type="presParOf" srcId="{1E282BD0-43C6-4314-A1F7-806095051DD0}" destId="{59308D4D-699D-4CDC-A74F-83F5FC1BCF06}" srcOrd="0" destOrd="0" presId="urn:microsoft.com/office/officeart/2005/8/layout/hierarchy1"/>
    <dgm:cxn modelId="{415D15F0-8DF3-4322-B719-2D2FEFDEF541}" type="presParOf" srcId="{1E282BD0-43C6-4314-A1F7-806095051DD0}" destId="{6BD23A3B-2C0D-4140-ABDE-5E41588B9810}" srcOrd="1" destOrd="0" presId="urn:microsoft.com/office/officeart/2005/8/layout/hierarchy1"/>
    <dgm:cxn modelId="{C55B8120-CF27-403D-A7CD-393592B0B692}" type="presParOf" srcId="{39DECBDD-F400-48A5-ACAB-6EBC6736268F}" destId="{A3321F79-7DA6-4DF5-BB4B-1574BED88CF9}" srcOrd="1" destOrd="0" presId="urn:microsoft.com/office/officeart/2005/8/layout/hierarchy1"/>
    <dgm:cxn modelId="{17B78090-617D-482B-A5F6-8066DCAC8944}" type="presParOf" srcId="{A3321F79-7DA6-4DF5-BB4B-1574BED88CF9}" destId="{E2D61DAD-FFC0-4168-BCBA-59BFFC3D7F78}" srcOrd="0" destOrd="0" presId="urn:microsoft.com/office/officeart/2005/8/layout/hierarchy1"/>
    <dgm:cxn modelId="{089B3F3E-D0BC-44A0-96F5-302046BD5429}" type="presParOf" srcId="{A3321F79-7DA6-4DF5-BB4B-1574BED88CF9}" destId="{25F3AE54-F4E1-4895-8E2B-A0B9DFE4D029}" srcOrd="1" destOrd="0" presId="urn:microsoft.com/office/officeart/2005/8/layout/hierarchy1"/>
    <dgm:cxn modelId="{34D631B6-0F80-4B99-BE54-D4DDD5E55F9F}" type="presParOf" srcId="{25F3AE54-F4E1-4895-8E2B-A0B9DFE4D029}" destId="{50C3622A-C26C-4FC9-ACA6-5C8AB427B19F}" srcOrd="0" destOrd="0" presId="urn:microsoft.com/office/officeart/2005/8/layout/hierarchy1"/>
    <dgm:cxn modelId="{2094AFD4-48F0-4CFD-880F-85B9BEE361BB}" type="presParOf" srcId="{50C3622A-C26C-4FC9-ACA6-5C8AB427B19F}" destId="{FD1CC3F3-FCA1-4D60-8D91-36B0BDD39026}" srcOrd="0" destOrd="0" presId="urn:microsoft.com/office/officeart/2005/8/layout/hierarchy1"/>
    <dgm:cxn modelId="{A370FED5-4CA6-44F5-8DC1-E6D0B0F8B887}" type="presParOf" srcId="{50C3622A-C26C-4FC9-ACA6-5C8AB427B19F}" destId="{711B7E7D-10CF-44F4-AE2C-FED43A352B9E}" srcOrd="1" destOrd="0" presId="urn:microsoft.com/office/officeart/2005/8/layout/hierarchy1"/>
    <dgm:cxn modelId="{8FB98067-05DA-48EA-A414-DBC16610C80C}" type="presParOf" srcId="{25F3AE54-F4E1-4895-8E2B-A0B9DFE4D029}" destId="{AD8CE886-50B8-4C97-B4B3-1AF9E51F593E}" srcOrd="1" destOrd="0" presId="urn:microsoft.com/office/officeart/2005/8/layout/hierarchy1"/>
    <dgm:cxn modelId="{0A012577-042D-4161-9A09-D56A6FA971BF}" type="presParOf" srcId="{A3321F79-7DA6-4DF5-BB4B-1574BED88CF9}" destId="{B01CFBCC-5E94-4906-8C42-09C24A8CC6B0}" srcOrd="2" destOrd="0" presId="urn:microsoft.com/office/officeart/2005/8/layout/hierarchy1"/>
    <dgm:cxn modelId="{9C78A255-EC36-46A9-8E6D-C86EE9DCEA7F}" type="presParOf" srcId="{A3321F79-7DA6-4DF5-BB4B-1574BED88CF9}" destId="{A8D90705-1EC2-4DC8-B7A0-F91F5AFF4DFF}" srcOrd="3" destOrd="0" presId="urn:microsoft.com/office/officeart/2005/8/layout/hierarchy1"/>
    <dgm:cxn modelId="{8D28F8F6-02A0-4ECA-BC12-A3E76C15C8AD}" type="presParOf" srcId="{A8D90705-1EC2-4DC8-B7A0-F91F5AFF4DFF}" destId="{8619D0D1-F27D-4D69-AFB1-852F5FF160BF}" srcOrd="0" destOrd="0" presId="urn:microsoft.com/office/officeart/2005/8/layout/hierarchy1"/>
    <dgm:cxn modelId="{9C135B1B-3D43-4325-9753-4156D5141411}" type="presParOf" srcId="{8619D0D1-F27D-4D69-AFB1-852F5FF160BF}" destId="{258E29F1-4BC7-4241-9B43-E8BFC60A6846}" srcOrd="0" destOrd="0" presId="urn:microsoft.com/office/officeart/2005/8/layout/hierarchy1"/>
    <dgm:cxn modelId="{FDC450C7-6926-4364-8876-C0D012B6BE4D}" type="presParOf" srcId="{8619D0D1-F27D-4D69-AFB1-852F5FF160BF}" destId="{3CD558CE-C2FA-4069-A080-D1CD38142F43}" srcOrd="1" destOrd="0" presId="urn:microsoft.com/office/officeart/2005/8/layout/hierarchy1"/>
    <dgm:cxn modelId="{22734770-9FFB-4845-B5AF-60194E7ED1EC}" type="presParOf" srcId="{A8D90705-1EC2-4DC8-B7A0-F91F5AFF4DFF}" destId="{3F0D4580-363E-4D8D-BFD6-C0493419ADC4}" srcOrd="1" destOrd="0" presId="urn:microsoft.com/office/officeart/2005/8/layout/hierarchy1"/>
    <dgm:cxn modelId="{D29D8816-FDCB-4778-907D-76B7029C7D4A}" type="presParOf" srcId="{A3321F79-7DA6-4DF5-BB4B-1574BED88CF9}" destId="{52DEA522-89C6-492C-A7C7-17AE03EAB54F}" srcOrd="4" destOrd="0" presId="urn:microsoft.com/office/officeart/2005/8/layout/hierarchy1"/>
    <dgm:cxn modelId="{F2415241-49B0-4C15-9676-FB44EA7219F1}" type="presParOf" srcId="{A3321F79-7DA6-4DF5-BB4B-1574BED88CF9}" destId="{F6DD9080-7A1C-4D95-8199-6041B5AA86D2}" srcOrd="5" destOrd="0" presId="urn:microsoft.com/office/officeart/2005/8/layout/hierarchy1"/>
    <dgm:cxn modelId="{6028DC42-3191-449E-9192-4DDA52D1764E}" type="presParOf" srcId="{F6DD9080-7A1C-4D95-8199-6041B5AA86D2}" destId="{E005EBAB-413F-4332-B465-E46C4DCCE659}" srcOrd="0" destOrd="0" presId="urn:microsoft.com/office/officeart/2005/8/layout/hierarchy1"/>
    <dgm:cxn modelId="{3C9F70A9-7B02-4394-85A2-62146C58CA33}" type="presParOf" srcId="{E005EBAB-413F-4332-B465-E46C4DCCE659}" destId="{FE12C9F1-9C3C-4972-A6F8-A6052AB77267}" srcOrd="0" destOrd="0" presId="urn:microsoft.com/office/officeart/2005/8/layout/hierarchy1"/>
    <dgm:cxn modelId="{E6FFF059-D31C-4331-ABDD-278D414FC373}" type="presParOf" srcId="{E005EBAB-413F-4332-B465-E46C4DCCE659}" destId="{601C9CE4-B4CA-4EE5-B2E3-B3E7194FE76B}" srcOrd="1" destOrd="0" presId="urn:microsoft.com/office/officeart/2005/8/layout/hierarchy1"/>
    <dgm:cxn modelId="{FE6D2163-5AD1-4752-B087-7B1FB2ABE5B3}" type="presParOf" srcId="{F6DD9080-7A1C-4D95-8199-6041B5AA86D2}" destId="{ACE0E594-E6C1-407C-B08C-8B642D9E3779}" srcOrd="1" destOrd="0" presId="urn:microsoft.com/office/officeart/2005/8/layout/hierarchy1"/>
    <dgm:cxn modelId="{90BF20FE-17FE-47B7-8CBA-7D84EE56DCD8}" type="presParOf" srcId="{ACE0E594-E6C1-407C-B08C-8B642D9E3779}" destId="{12F173D3-3F64-4B57-9AD5-07C18917F76F}" srcOrd="0" destOrd="0" presId="urn:microsoft.com/office/officeart/2005/8/layout/hierarchy1"/>
    <dgm:cxn modelId="{6B9C0E06-95BF-445C-90BA-27A17169693B}" type="presParOf" srcId="{ACE0E594-E6C1-407C-B08C-8B642D9E3779}" destId="{D36371F4-B589-4455-B2A2-CC058F51E038}" srcOrd="1" destOrd="0" presId="urn:microsoft.com/office/officeart/2005/8/layout/hierarchy1"/>
    <dgm:cxn modelId="{A415DF3C-8F5D-43B2-920B-B03298E83E03}" type="presParOf" srcId="{D36371F4-B589-4455-B2A2-CC058F51E038}" destId="{47073F97-CEC4-489F-940A-C89A8A61C67C}" srcOrd="0" destOrd="0" presId="urn:microsoft.com/office/officeart/2005/8/layout/hierarchy1"/>
    <dgm:cxn modelId="{49423495-40BB-44A1-8AF5-75ECA723031B}" type="presParOf" srcId="{47073F97-CEC4-489F-940A-C89A8A61C67C}" destId="{AA2684FD-7610-4E84-ABEA-B55EE6AE98ED}" srcOrd="0" destOrd="0" presId="urn:microsoft.com/office/officeart/2005/8/layout/hierarchy1"/>
    <dgm:cxn modelId="{DEA9DED3-6F89-421D-91C9-C8DF9607AF43}" type="presParOf" srcId="{47073F97-CEC4-489F-940A-C89A8A61C67C}" destId="{579616FF-A134-4757-A501-E47C2D1A5553}" srcOrd="1" destOrd="0" presId="urn:microsoft.com/office/officeart/2005/8/layout/hierarchy1"/>
    <dgm:cxn modelId="{0BB2BD38-C72C-4939-8E21-D32535639390}" type="presParOf" srcId="{D36371F4-B589-4455-B2A2-CC058F51E038}" destId="{EA8D5901-F63A-4BF3-89AD-197A5B0216D4}" srcOrd="1" destOrd="0" presId="urn:microsoft.com/office/officeart/2005/8/layout/hierarchy1"/>
    <dgm:cxn modelId="{75C73B1A-7327-47DB-B9EE-F71312F9068F}" type="presParOf" srcId="{ACE0E594-E6C1-407C-B08C-8B642D9E3779}" destId="{42EDFAAF-E5C0-4A6C-BF27-6FFDFA9090D4}" srcOrd="2" destOrd="0" presId="urn:microsoft.com/office/officeart/2005/8/layout/hierarchy1"/>
    <dgm:cxn modelId="{1ABC2B9D-99DE-4FD3-B807-68A97F8CD56B}" type="presParOf" srcId="{ACE0E594-E6C1-407C-B08C-8B642D9E3779}" destId="{41152B6F-8C78-47FC-8DBD-E0ED9E4594CE}" srcOrd="3" destOrd="0" presId="urn:microsoft.com/office/officeart/2005/8/layout/hierarchy1"/>
    <dgm:cxn modelId="{8038EB0B-FB4C-48CB-96B5-C9CB51107352}" type="presParOf" srcId="{41152B6F-8C78-47FC-8DBD-E0ED9E4594CE}" destId="{F6672541-92A5-4534-8143-F8AD427F9987}" srcOrd="0" destOrd="0" presId="urn:microsoft.com/office/officeart/2005/8/layout/hierarchy1"/>
    <dgm:cxn modelId="{D0FE2114-DA1A-436E-ABFE-2882C3220B6D}" type="presParOf" srcId="{F6672541-92A5-4534-8143-F8AD427F9987}" destId="{996EAF0E-E2D0-4265-954A-D4F749514C6C}" srcOrd="0" destOrd="0" presId="urn:microsoft.com/office/officeart/2005/8/layout/hierarchy1"/>
    <dgm:cxn modelId="{425ABAAA-D805-4595-97F9-C13B1A9A9A4F}" type="presParOf" srcId="{F6672541-92A5-4534-8143-F8AD427F9987}" destId="{FEA571B8-14DB-4F98-9AFC-E54AF9236C5E}" srcOrd="1" destOrd="0" presId="urn:microsoft.com/office/officeart/2005/8/layout/hierarchy1"/>
    <dgm:cxn modelId="{E09EB45D-5636-4357-A446-AFEE1E1527FC}" type="presParOf" srcId="{41152B6F-8C78-47FC-8DBD-E0ED9E4594CE}" destId="{5CDEEFC7-D2C3-4B07-AA84-662BA93CB1A0}" srcOrd="1" destOrd="0" presId="urn:microsoft.com/office/officeart/2005/8/layout/hierarchy1"/>
    <dgm:cxn modelId="{9FEE7865-ABBA-486D-B182-B1F881B71C88}" type="presParOf" srcId="{A3321F79-7DA6-4DF5-BB4B-1574BED88CF9}" destId="{C32E50FB-106E-4274-986A-D7D242FEDDD8}" srcOrd="6" destOrd="0" presId="urn:microsoft.com/office/officeart/2005/8/layout/hierarchy1"/>
    <dgm:cxn modelId="{FD9D343B-40B3-4704-84CA-1BDB0375D7F4}" type="presParOf" srcId="{A3321F79-7DA6-4DF5-BB4B-1574BED88CF9}" destId="{AD7E7EA2-03FC-4AD3-B43C-C60310720862}" srcOrd="7" destOrd="0" presId="urn:microsoft.com/office/officeart/2005/8/layout/hierarchy1"/>
    <dgm:cxn modelId="{2699690D-7BE3-43F8-8862-941688FF7C88}" type="presParOf" srcId="{AD7E7EA2-03FC-4AD3-B43C-C60310720862}" destId="{4521CAE9-5A62-420C-929E-57CDC84A7E52}" srcOrd="0" destOrd="0" presId="urn:microsoft.com/office/officeart/2005/8/layout/hierarchy1"/>
    <dgm:cxn modelId="{4F60FB1E-0D8E-4E31-94C7-ECA480D36189}" type="presParOf" srcId="{4521CAE9-5A62-420C-929E-57CDC84A7E52}" destId="{6D4FF43E-5309-448B-8486-229EA508312F}" srcOrd="0" destOrd="0" presId="urn:microsoft.com/office/officeart/2005/8/layout/hierarchy1"/>
    <dgm:cxn modelId="{4A4BBB41-FA9C-4463-8FF0-2891E58B0E4F}" type="presParOf" srcId="{4521CAE9-5A62-420C-929E-57CDC84A7E52}" destId="{7A3D0AA5-8818-408C-A30D-C70C941F3776}" srcOrd="1" destOrd="0" presId="urn:microsoft.com/office/officeart/2005/8/layout/hierarchy1"/>
    <dgm:cxn modelId="{197350B0-66A9-4B1E-AC78-E67AB804F9BD}" type="presParOf" srcId="{AD7E7EA2-03FC-4AD3-B43C-C60310720862}" destId="{0FBED0D8-C603-4BF7-B7BC-E1F3BB6261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E50FB-106E-4274-986A-D7D242FEDDD8}">
      <dsp:nvSpPr>
        <dsp:cNvPr id="0" name=""/>
        <dsp:cNvSpPr/>
      </dsp:nvSpPr>
      <dsp:spPr>
        <a:xfrm>
          <a:off x="8810173" y="2663578"/>
          <a:ext cx="2235460" cy="35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66"/>
              </a:lnTo>
              <a:lnTo>
                <a:pt x="2235460" y="241666"/>
              </a:lnTo>
              <a:lnTo>
                <a:pt x="2235460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DFAAF-E5C0-4A6C-BF27-6FFDFA9090D4}">
      <dsp:nvSpPr>
        <dsp:cNvPr id="0" name=""/>
        <dsp:cNvSpPr/>
      </dsp:nvSpPr>
      <dsp:spPr>
        <a:xfrm>
          <a:off x="9555326" y="3792485"/>
          <a:ext cx="745153" cy="35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66"/>
              </a:lnTo>
              <a:lnTo>
                <a:pt x="745153" y="241666"/>
              </a:lnTo>
              <a:lnTo>
                <a:pt x="745153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173D3-3F64-4B57-9AD5-07C18917F76F}">
      <dsp:nvSpPr>
        <dsp:cNvPr id="0" name=""/>
        <dsp:cNvSpPr/>
      </dsp:nvSpPr>
      <dsp:spPr>
        <a:xfrm>
          <a:off x="8810173" y="3792485"/>
          <a:ext cx="745153" cy="354625"/>
        </a:xfrm>
        <a:custGeom>
          <a:avLst/>
          <a:gdLst/>
          <a:ahLst/>
          <a:cxnLst/>
          <a:rect l="0" t="0" r="0" b="0"/>
          <a:pathLst>
            <a:path>
              <a:moveTo>
                <a:pt x="745153" y="0"/>
              </a:moveTo>
              <a:lnTo>
                <a:pt x="745153" y="241666"/>
              </a:lnTo>
              <a:lnTo>
                <a:pt x="0" y="241666"/>
              </a:lnTo>
              <a:lnTo>
                <a:pt x="0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EA522-89C6-492C-A7C7-17AE03EAB54F}">
      <dsp:nvSpPr>
        <dsp:cNvPr id="0" name=""/>
        <dsp:cNvSpPr/>
      </dsp:nvSpPr>
      <dsp:spPr>
        <a:xfrm>
          <a:off x="8810173" y="2663578"/>
          <a:ext cx="745153" cy="35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66"/>
              </a:lnTo>
              <a:lnTo>
                <a:pt x="745153" y="241666"/>
              </a:lnTo>
              <a:lnTo>
                <a:pt x="745153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CFBCC-5E94-4906-8C42-09C24A8CC6B0}">
      <dsp:nvSpPr>
        <dsp:cNvPr id="0" name=""/>
        <dsp:cNvSpPr/>
      </dsp:nvSpPr>
      <dsp:spPr>
        <a:xfrm>
          <a:off x="8065019" y="2663578"/>
          <a:ext cx="745153" cy="354625"/>
        </a:xfrm>
        <a:custGeom>
          <a:avLst/>
          <a:gdLst/>
          <a:ahLst/>
          <a:cxnLst/>
          <a:rect l="0" t="0" r="0" b="0"/>
          <a:pathLst>
            <a:path>
              <a:moveTo>
                <a:pt x="745153" y="0"/>
              </a:moveTo>
              <a:lnTo>
                <a:pt x="745153" y="241666"/>
              </a:lnTo>
              <a:lnTo>
                <a:pt x="0" y="241666"/>
              </a:lnTo>
              <a:lnTo>
                <a:pt x="0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61DAD-FFC0-4168-BCBA-59BFFC3D7F78}">
      <dsp:nvSpPr>
        <dsp:cNvPr id="0" name=""/>
        <dsp:cNvSpPr/>
      </dsp:nvSpPr>
      <dsp:spPr>
        <a:xfrm>
          <a:off x="6574713" y="2663578"/>
          <a:ext cx="2235460" cy="354625"/>
        </a:xfrm>
        <a:custGeom>
          <a:avLst/>
          <a:gdLst/>
          <a:ahLst/>
          <a:cxnLst/>
          <a:rect l="0" t="0" r="0" b="0"/>
          <a:pathLst>
            <a:path>
              <a:moveTo>
                <a:pt x="2235460" y="0"/>
              </a:moveTo>
              <a:lnTo>
                <a:pt x="2235460" y="241666"/>
              </a:lnTo>
              <a:lnTo>
                <a:pt x="0" y="241666"/>
              </a:lnTo>
              <a:lnTo>
                <a:pt x="0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30C1F-7488-4C80-8DCF-EC015CDC34BA}">
      <dsp:nvSpPr>
        <dsp:cNvPr id="0" name=""/>
        <dsp:cNvSpPr/>
      </dsp:nvSpPr>
      <dsp:spPr>
        <a:xfrm>
          <a:off x="5829559" y="1534670"/>
          <a:ext cx="2980613" cy="35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66"/>
              </a:lnTo>
              <a:lnTo>
                <a:pt x="2980613" y="241666"/>
              </a:lnTo>
              <a:lnTo>
                <a:pt x="2980613" y="3546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0DA95-7AA7-40CD-A2BC-563451DA73E1}">
      <dsp:nvSpPr>
        <dsp:cNvPr id="0" name=""/>
        <dsp:cNvSpPr/>
      </dsp:nvSpPr>
      <dsp:spPr>
        <a:xfrm>
          <a:off x="2848946" y="2663578"/>
          <a:ext cx="2235460" cy="35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66"/>
              </a:lnTo>
              <a:lnTo>
                <a:pt x="2235460" y="241666"/>
              </a:lnTo>
              <a:lnTo>
                <a:pt x="2235460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FE8F1-A191-4890-8738-33FF57270B5C}">
      <dsp:nvSpPr>
        <dsp:cNvPr id="0" name=""/>
        <dsp:cNvSpPr/>
      </dsp:nvSpPr>
      <dsp:spPr>
        <a:xfrm>
          <a:off x="2848946" y="2663578"/>
          <a:ext cx="745153" cy="35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66"/>
              </a:lnTo>
              <a:lnTo>
                <a:pt x="745153" y="241666"/>
              </a:lnTo>
              <a:lnTo>
                <a:pt x="745153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F50D4-C5C8-41C2-8603-82E6FE41851F}">
      <dsp:nvSpPr>
        <dsp:cNvPr id="0" name=""/>
        <dsp:cNvSpPr/>
      </dsp:nvSpPr>
      <dsp:spPr>
        <a:xfrm>
          <a:off x="2103793" y="2663578"/>
          <a:ext cx="745153" cy="354625"/>
        </a:xfrm>
        <a:custGeom>
          <a:avLst/>
          <a:gdLst/>
          <a:ahLst/>
          <a:cxnLst/>
          <a:rect l="0" t="0" r="0" b="0"/>
          <a:pathLst>
            <a:path>
              <a:moveTo>
                <a:pt x="745153" y="0"/>
              </a:moveTo>
              <a:lnTo>
                <a:pt x="745153" y="241666"/>
              </a:lnTo>
              <a:lnTo>
                <a:pt x="0" y="241666"/>
              </a:lnTo>
              <a:lnTo>
                <a:pt x="0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C38A1-D2D7-4B07-8AF1-72B400D83FEC}">
      <dsp:nvSpPr>
        <dsp:cNvPr id="0" name=""/>
        <dsp:cNvSpPr/>
      </dsp:nvSpPr>
      <dsp:spPr>
        <a:xfrm>
          <a:off x="613486" y="2663578"/>
          <a:ext cx="2235460" cy="354625"/>
        </a:xfrm>
        <a:custGeom>
          <a:avLst/>
          <a:gdLst/>
          <a:ahLst/>
          <a:cxnLst/>
          <a:rect l="0" t="0" r="0" b="0"/>
          <a:pathLst>
            <a:path>
              <a:moveTo>
                <a:pt x="2235460" y="0"/>
              </a:moveTo>
              <a:lnTo>
                <a:pt x="2235460" y="241666"/>
              </a:lnTo>
              <a:lnTo>
                <a:pt x="0" y="241666"/>
              </a:lnTo>
              <a:lnTo>
                <a:pt x="0" y="3546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D6C22-4F30-4EED-8F8C-5E3C8AB5CBBE}">
      <dsp:nvSpPr>
        <dsp:cNvPr id="0" name=""/>
        <dsp:cNvSpPr/>
      </dsp:nvSpPr>
      <dsp:spPr>
        <a:xfrm>
          <a:off x="2848946" y="1534670"/>
          <a:ext cx="2980613" cy="354625"/>
        </a:xfrm>
        <a:custGeom>
          <a:avLst/>
          <a:gdLst/>
          <a:ahLst/>
          <a:cxnLst/>
          <a:rect l="0" t="0" r="0" b="0"/>
          <a:pathLst>
            <a:path>
              <a:moveTo>
                <a:pt x="2980613" y="0"/>
              </a:moveTo>
              <a:lnTo>
                <a:pt x="2980613" y="241666"/>
              </a:lnTo>
              <a:lnTo>
                <a:pt x="0" y="241666"/>
              </a:lnTo>
              <a:lnTo>
                <a:pt x="0" y="3546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996EC-9069-4E65-97EB-6B8638D64A23}">
      <dsp:nvSpPr>
        <dsp:cNvPr id="0" name=""/>
        <dsp:cNvSpPr/>
      </dsp:nvSpPr>
      <dsp:spPr>
        <a:xfrm>
          <a:off x="5219888" y="760388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FB7C0-6E78-47D3-8320-6EF5C4922AD1}">
      <dsp:nvSpPr>
        <dsp:cNvPr id="0" name=""/>
        <dsp:cNvSpPr/>
      </dsp:nvSpPr>
      <dsp:spPr>
        <a:xfrm>
          <a:off x="5355371" y="889097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UML</a:t>
          </a:r>
        </a:p>
      </dsp:txBody>
      <dsp:txXfrm>
        <a:off x="5378049" y="911775"/>
        <a:ext cx="1173985" cy="728926"/>
      </dsp:txXfrm>
    </dsp:sp>
    <dsp:sp modelId="{0B94FD95-B926-4E60-B6D9-4F6D437F4652}">
      <dsp:nvSpPr>
        <dsp:cNvPr id="0" name=""/>
        <dsp:cNvSpPr/>
      </dsp:nvSpPr>
      <dsp:spPr>
        <a:xfrm>
          <a:off x="2239275" y="1889296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693FB-FAA0-44EF-97AC-C06835C28550}">
      <dsp:nvSpPr>
        <dsp:cNvPr id="0" name=""/>
        <dsp:cNvSpPr/>
      </dsp:nvSpPr>
      <dsp:spPr>
        <a:xfrm>
          <a:off x="2374757" y="2018004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Structural</a:t>
          </a:r>
        </a:p>
      </dsp:txBody>
      <dsp:txXfrm>
        <a:off x="2397435" y="2040682"/>
        <a:ext cx="1173985" cy="728926"/>
      </dsp:txXfrm>
    </dsp:sp>
    <dsp:sp modelId="{BB9444CA-19CE-4572-97D1-DAA222C76B52}">
      <dsp:nvSpPr>
        <dsp:cNvPr id="0" name=""/>
        <dsp:cNvSpPr/>
      </dsp:nvSpPr>
      <dsp:spPr>
        <a:xfrm>
          <a:off x="3815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D3809-F2CC-4210-B8A8-3205822408A1}">
      <dsp:nvSpPr>
        <dsp:cNvPr id="0" name=""/>
        <dsp:cNvSpPr/>
      </dsp:nvSpPr>
      <dsp:spPr>
        <a:xfrm>
          <a:off x="139297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</a:t>
          </a:r>
        </a:p>
      </dsp:txBody>
      <dsp:txXfrm>
        <a:off x="161975" y="3169589"/>
        <a:ext cx="1173985" cy="728926"/>
      </dsp:txXfrm>
    </dsp:sp>
    <dsp:sp modelId="{9D05CBA9-F21C-45C2-A63D-FF59302A92FA}">
      <dsp:nvSpPr>
        <dsp:cNvPr id="0" name=""/>
        <dsp:cNvSpPr/>
      </dsp:nvSpPr>
      <dsp:spPr>
        <a:xfrm>
          <a:off x="1494122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028D-9457-49A9-8F23-E9270BB14462}">
      <dsp:nvSpPr>
        <dsp:cNvPr id="0" name=""/>
        <dsp:cNvSpPr/>
      </dsp:nvSpPr>
      <dsp:spPr>
        <a:xfrm>
          <a:off x="1629604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Object</a:t>
          </a:r>
        </a:p>
      </dsp:txBody>
      <dsp:txXfrm>
        <a:off x="1652282" y="3169589"/>
        <a:ext cx="1173985" cy="728926"/>
      </dsp:txXfrm>
    </dsp:sp>
    <dsp:sp modelId="{01CC350A-41B7-4BF5-9709-FD45B479E542}">
      <dsp:nvSpPr>
        <dsp:cNvPr id="0" name=""/>
        <dsp:cNvSpPr/>
      </dsp:nvSpPr>
      <dsp:spPr>
        <a:xfrm>
          <a:off x="2984428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990A0-D9D1-42DC-BE8E-7F32D2BD6C29}">
      <dsp:nvSpPr>
        <dsp:cNvPr id="0" name=""/>
        <dsp:cNvSpPr/>
      </dsp:nvSpPr>
      <dsp:spPr>
        <a:xfrm>
          <a:off x="3119911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Component</a:t>
          </a:r>
        </a:p>
      </dsp:txBody>
      <dsp:txXfrm>
        <a:off x="3142589" y="3169589"/>
        <a:ext cx="1173985" cy="728926"/>
      </dsp:txXfrm>
    </dsp:sp>
    <dsp:sp modelId="{0BF106DD-7486-43B9-88CE-6398B40315EF}">
      <dsp:nvSpPr>
        <dsp:cNvPr id="0" name=""/>
        <dsp:cNvSpPr/>
      </dsp:nvSpPr>
      <dsp:spPr>
        <a:xfrm>
          <a:off x="4474735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403F5-78FF-403C-A753-01315AAC6991}">
      <dsp:nvSpPr>
        <dsp:cNvPr id="0" name=""/>
        <dsp:cNvSpPr/>
      </dsp:nvSpPr>
      <dsp:spPr>
        <a:xfrm>
          <a:off x="4610217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Deployment</a:t>
          </a:r>
        </a:p>
      </dsp:txBody>
      <dsp:txXfrm>
        <a:off x="4632895" y="3169589"/>
        <a:ext cx="1173985" cy="728926"/>
      </dsp:txXfrm>
    </dsp:sp>
    <dsp:sp modelId="{59308D4D-699D-4CDC-A74F-83F5FC1BCF06}">
      <dsp:nvSpPr>
        <dsp:cNvPr id="0" name=""/>
        <dsp:cNvSpPr/>
      </dsp:nvSpPr>
      <dsp:spPr>
        <a:xfrm>
          <a:off x="8200502" y="1889296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23A3B-2C0D-4140-ABDE-5E41588B9810}">
      <dsp:nvSpPr>
        <dsp:cNvPr id="0" name=""/>
        <dsp:cNvSpPr/>
      </dsp:nvSpPr>
      <dsp:spPr>
        <a:xfrm>
          <a:off x="8335984" y="2018004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Behavioral</a:t>
          </a:r>
        </a:p>
      </dsp:txBody>
      <dsp:txXfrm>
        <a:off x="8358662" y="2040682"/>
        <a:ext cx="1173985" cy="728926"/>
      </dsp:txXfrm>
    </dsp:sp>
    <dsp:sp modelId="{FD1CC3F3-FCA1-4D60-8D91-36B0BDD39026}">
      <dsp:nvSpPr>
        <dsp:cNvPr id="0" name=""/>
        <dsp:cNvSpPr/>
      </dsp:nvSpPr>
      <dsp:spPr>
        <a:xfrm>
          <a:off x="5965042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B7E7D-10CF-44F4-AE2C-FED43A352B9E}">
      <dsp:nvSpPr>
        <dsp:cNvPr id="0" name=""/>
        <dsp:cNvSpPr/>
      </dsp:nvSpPr>
      <dsp:spPr>
        <a:xfrm>
          <a:off x="6100524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Case</a:t>
          </a:r>
        </a:p>
      </dsp:txBody>
      <dsp:txXfrm>
        <a:off x="6123202" y="3169589"/>
        <a:ext cx="1173985" cy="728926"/>
      </dsp:txXfrm>
    </dsp:sp>
    <dsp:sp modelId="{258E29F1-4BC7-4241-9B43-E8BFC60A6846}">
      <dsp:nvSpPr>
        <dsp:cNvPr id="0" name=""/>
        <dsp:cNvSpPr/>
      </dsp:nvSpPr>
      <dsp:spPr>
        <a:xfrm>
          <a:off x="7455348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558CE-C2FA-4069-A080-D1CD38142F43}">
      <dsp:nvSpPr>
        <dsp:cNvPr id="0" name=""/>
        <dsp:cNvSpPr/>
      </dsp:nvSpPr>
      <dsp:spPr>
        <a:xfrm>
          <a:off x="7590831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Activity</a:t>
          </a:r>
        </a:p>
      </dsp:txBody>
      <dsp:txXfrm>
        <a:off x="7613509" y="3169589"/>
        <a:ext cx="1173985" cy="728926"/>
      </dsp:txXfrm>
    </dsp:sp>
    <dsp:sp modelId="{FE12C9F1-9C3C-4972-A6F8-A6052AB77267}">
      <dsp:nvSpPr>
        <dsp:cNvPr id="0" name=""/>
        <dsp:cNvSpPr/>
      </dsp:nvSpPr>
      <dsp:spPr>
        <a:xfrm>
          <a:off x="8945655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C9CE4-B4CA-4EE5-B2E3-B3E7194FE76B}">
      <dsp:nvSpPr>
        <dsp:cNvPr id="0" name=""/>
        <dsp:cNvSpPr/>
      </dsp:nvSpPr>
      <dsp:spPr>
        <a:xfrm>
          <a:off x="9081138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Interaction</a:t>
          </a:r>
        </a:p>
      </dsp:txBody>
      <dsp:txXfrm>
        <a:off x="9103816" y="3169589"/>
        <a:ext cx="1173985" cy="728926"/>
      </dsp:txXfrm>
    </dsp:sp>
    <dsp:sp modelId="{AA2684FD-7610-4E84-ABEA-B55EE6AE98ED}">
      <dsp:nvSpPr>
        <dsp:cNvPr id="0" name=""/>
        <dsp:cNvSpPr/>
      </dsp:nvSpPr>
      <dsp:spPr>
        <a:xfrm>
          <a:off x="8200502" y="4147110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616FF-A134-4757-A501-E47C2D1A5553}">
      <dsp:nvSpPr>
        <dsp:cNvPr id="0" name=""/>
        <dsp:cNvSpPr/>
      </dsp:nvSpPr>
      <dsp:spPr>
        <a:xfrm>
          <a:off x="8335984" y="4275819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Sequence</a:t>
          </a:r>
        </a:p>
      </dsp:txBody>
      <dsp:txXfrm>
        <a:off x="8358662" y="4298497"/>
        <a:ext cx="1173985" cy="728926"/>
      </dsp:txXfrm>
    </dsp:sp>
    <dsp:sp modelId="{996EAF0E-E2D0-4265-954A-D4F749514C6C}">
      <dsp:nvSpPr>
        <dsp:cNvPr id="0" name=""/>
        <dsp:cNvSpPr/>
      </dsp:nvSpPr>
      <dsp:spPr>
        <a:xfrm>
          <a:off x="9690808" y="4147110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571B8-14DB-4F98-9AFC-E54AF9236C5E}">
      <dsp:nvSpPr>
        <dsp:cNvPr id="0" name=""/>
        <dsp:cNvSpPr/>
      </dsp:nvSpPr>
      <dsp:spPr>
        <a:xfrm>
          <a:off x="9826291" y="4275819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Collaboration</a:t>
          </a:r>
        </a:p>
      </dsp:txBody>
      <dsp:txXfrm>
        <a:off x="9848969" y="4298497"/>
        <a:ext cx="1173985" cy="728926"/>
      </dsp:txXfrm>
    </dsp:sp>
    <dsp:sp modelId="{6D4FF43E-5309-448B-8486-229EA508312F}">
      <dsp:nvSpPr>
        <dsp:cNvPr id="0" name=""/>
        <dsp:cNvSpPr/>
      </dsp:nvSpPr>
      <dsp:spPr>
        <a:xfrm>
          <a:off x="10435962" y="3018203"/>
          <a:ext cx="1219341" cy="77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0AA5-8818-408C-A30D-C70C941F3776}">
      <dsp:nvSpPr>
        <dsp:cNvPr id="0" name=""/>
        <dsp:cNvSpPr/>
      </dsp:nvSpPr>
      <dsp:spPr>
        <a:xfrm>
          <a:off x="10571444" y="3146911"/>
          <a:ext cx="1219341" cy="77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</a:t>
          </a:r>
        </a:p>
      </dsp:txBody>
      <dsp:txXfrm>
        <a:off x="10594122" y="3169589"/>
        <a:ext cx="1173985" cy="728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FB4B0-E954-4DC8-9D0E-A75D38BA2D3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35545-0D54-4FAD-8E80-0614B644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0E74D-FC33-4FC2-BE18-0B746060F2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view the 4+1 View,</a:t>
            </a:r>
          </a:p>
          <a:p>
            <a:endParaRPr lang="en-US" dirty="0"/>
          </a:p>
          <a:p>
            <a:r>
              <a:rPr lang="en-US" dirty="0"/>
              <a:t>The top represents High Level Design, the bottom Low Level design.  Logically one would move from high to low level design</a:t>
            </a:r>
          </a:p>
          <a:p>
            <a:endParaRPr lang="en-US" dirty="0"/>
          </a:p>
          <a:p>
            <a:r>
              <a:rPr lang="en-US" dirty="0"/>
              <a:t>The Lefthand side is Abstract and the Righthand side is Instance, grounding abstract concepts in concrete objects</a:t>
            </a:r>
          </a:p>
          <a:p>
            <a:endParaRPr lang="en-US" dirty="0"/>
          </a:p>
          <a:p>
            <a:r>
              <a:rPr lang="en-US" dirty="0"/>
              <a:t>Development of the architecture is iterative, each pass adds more detail to the overall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534F2-6FF8-42C7-B200-CB801DE8EC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1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4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9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1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3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92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8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97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0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7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12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7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4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1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1B6711-3C6D-4B92-9300-0302B914B1C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342E93-66A0-435D-B3D8-6BD8F536E0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>
            <a:extLst>
              <a:ext uri="{FF2B5EF4-FFF2-40B4-BE49-F238E27FC236}">
                <a16:creationId xmlns:a16="http://schemas.microsoft.com/office/drawing/2014/main" id="{DE406D99-D4A0-45EE-84F1-503EAC6BE4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13476"/>
            <a:ext cx="76623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pirical-software.engineering/assets/pdf/fse14-sketches-slides.pdf" TargetMode="External"/><Relationship Id="rId2" Type="http://schemas.openxmlformats.org/officeDocument/2006/relationships/hyperlink" Target="https://www.tutorialspoint.com/uml/uml_basic_notation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C224-0664-4792-B336-9264C0E55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UML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AD253-F7D5-47CF-83B7-4181C6810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85BE-3CEF-4C54-99C0-05C3C8D2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E146C-F3CD-46BA-92B2-815113DF5ACD}"/>
              </a:ext>
            </a:extLst>
          </p:cNvPr>
          <p:cNvSpPr txBox="1"/>
          <p:nvPr/>
        </p:nvSpPr>
        <p:spPr>
          <a:xfrm>
            <a:off x="1346356" y="2030753"/>
            <a:ext cx="43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Interfaces: A circle with a name</a:t>
            </a:r>
          </a:p>
        </p:txBody>
      </p:sp>
      <p:pic>
        <p:nvPicPr>
          <p:cNvPr id="2050" name="Picture 2" descr="Interface Notation">
            <a:extLst>
              <a:ext uri="{FF2B5EF4-FFF2-40B4-BE49-F238E27FC236}">
                <a16:creationId xmlns:a16="http://schemas.microsoft.com/office/drawing/2014/main" id="{5F088AAD-9BDD-40F3-A57D-83A4FCE2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62" y="2693478"/>
            <a:ext cx="2905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6E0617C-7820-4BC6-A419-5AE7E0C2ED99}"/>
              </a:ext>
            </a:extLst>
          </p:cNvPr>
          <p:cNvSpPr/>
          <p:nvPr/>
        </p:nvSpPr>
        <p:spPr>
          <a:xfrm>
            <a:off x="5461000" y="3048000"/>
            <a:ext cx="889000" cy="863600"/>
          </a:xfrm>
          <a:prstGeom prst="flowChartConnec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8915032A-4767-4ABE-A2AA-39421A39BC2A}"/>
              </a:ext>
            </a:extLst>
          </p:cNvPr>
          <p:cNvSpPr/>
          <p:nvPr/>
        </p:nvSpPr>
        <p:spPr>
          <a:xfrm>
            <a:off x="7200900" y="2933700"/>
            <a:ext cx="2641600" cy="11049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A551-24EB-4A56-91B5-05416527E412}"/>
              </a:ext>
            </a:extLst>
          </p:cNvPr>
          <p:cNvSpPr txBox="1"/>
          <p:nvPr/>
        </p:nvSpPr>
        <p:spPr>
          <a:xfrm>
            <a:off x="7366000" y="330148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Admissions System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E9372-280F-4492-8833-D38718508360}"/>
              </a:ext>
            </a:extLst>
          </p:cNvPr>
          <p:cNvCxnSpPr>
            <a:cxnSpLocks/>
            <a:stCxn id="3" idx="6"/>
            <a:endCxn id="5" idx="1"/>
          </p:cNvCxnSpPr>
          <p:nvPr/>
        </p:nvCxnSpPr>
        <p:spPr>
          <a:xfrm>
            <a:off x="6350000" y="3479800"/>
            <a:ext cx="850900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8F84AC-45AC-484A-A360-9BA666959D48}"/>
              </a:ext>
            </a:extLst>
          </p:cNvPr>
          <p:cNvSpPr txBox="1"/>
          <p:nvPr/>
        </p:nvSpPr>
        <p:spPr>
          <a:xfrm>
            <a:off x="4965700" y="3967169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StudentApplication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E6BA24-D510-4AC9-A08E-94892D7A003E}"/>
              </a:ext>
            </a:extLst>
          </p:cNvPr>
          <p:cNvCxnSpPr/>
          <p:nvPr/>
        </p:nvCxnSpPr>
        <p:spPr>
          <a:xfrm>
            <a:off x="4546600" y="2400085"/>
            <a:ext cx="0" cy="279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70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28C0-7CAD-41E3-85CE-2FCB502B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6542"/>
            <a:ext cx="10058400" cy="824141"/>
          </a:xfrm>
        </p:spPr>
        <p:txBody>
          <a:bodyPr/>
          <a:lstStyle/>
          <a:p>
            <a:r>
              <a:rPr lang="en-US" dirty="0"/>
              <a:t>Interaction diagrams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E968F-7B4C-4108-A79E-156124627BE1}"/>
              </a:ext>
            </a:extLst>
          </p:cNvPr>
          <p:cNvSpPr txBox="1"/>
          <p:nvPr/>
        </p:nvSpPr>
        <p:spPr>
          <a:xfrm>
            <a:off x="875131" y="2558076"/>
            <a:ext cx="232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Communications </a:t>
            </a:r>
            <a:r>
              <a:rPr lang="en-US"/>
              <a:t>between objects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75B13-F6BB-422D-A2C9-B97A4DB46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156153"/>
            <a:ext cx="6220197" cy="57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B794-D07F-4EA9-8032-FF9860C8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FE710-A32F-4EA4-B276-0C993AC76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566980" cy="4023360"/>
          </a:xfrm>
        </p:spPr>
        <p:txBody>
          <a:bodyPr/>
          <a:lstStyle/>
          <a:p>
            <a:r>
              <a:rPr lang="en-US" dirty="0"/>
              <a:t>Intent</a:t>
            </a:r>
          </a:p>
          <a:p>
            <a:r>
              <a:rPr lang="en-US" dirty="0"/>
              <a:t>- To show the software from the perspective of the user</a:t>
            </a:r>
          </a:p>
          <a:p>
            <a:r>
              <a:rPr lang="en-US" dirty="0"/>
              <a:t>The actor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use cases</a:t>
            </a:r>
          </a:p>
        </p:txBody>
      </p:sp>
      <p:pic>
        <p:nvPicPr>
          <p:cNvPr id="3074" name="Picture 2" descr="Actor Notation">
            <a:extLst>
              <a:ext uri="{FF2B5EF4-FFF2-40B4-BE49-F238E27FC236}">
                <a16:creationId xmlns:a16="http://schemas.microsoft.com/office/drawing/2014/main" id="{7CE2CC70-D88D-4475-BD87-41046D25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66" y="2645554"/>
            <a:ext cx="16097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se case Notation">
            <a:extLst>
              <a:ext uri="{FF2B5EF4-FFF2-40B4-BE49-F238E27FC236}">
                <a16:creationId xmlns:a16="http://schemas.microsoft.com/office/drawing/2014/main" id="{FE3A29D6-DDA3-405F-977F-CF98658B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58" y="4344603"/>
            <a:ext cx="36385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35CB8E-7EDA-4CF3-9411-63E546B1E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1394" y="1847516"/>
            <a:ext cx="4259496" cy="4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A5856-87A3-46F4-8920-3CE0739DE21F}"/>
              </a:ext>
            </a:extLst>
          </p:cNvPr>
          <p:cNvSpPr txBox="1"/>
          <p:nvPr/>
        </p:nvSpPr>
        <p:spPr>
          <a:xfrm>
            <a:off x="6402512" y="6107012"/>
            <a:ext cx="578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https://upload.wikimedia.org/wikipedia/commons/1/1d/Use_case_restaurant_model.svg</a:t>
            </a:r>
          </a:p>
        </p:txBody>
      </p:sp>
    </p:spTree>
    <p:extLst>
      <p:ext uri="{BB962C8B-B14F-4D97-AF65-F5344CB8AC3E}">
        <p14:creationId xmlns:p14="http://schemas.microsoft.com/office/powerpoint/2010/main" val="67498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5241-7B32-48F6-9964-74381F0D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 from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2EE4-A9DF-4417-8CEA-F207F312C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gold standard, UML has been criticized for:</a:t>
            </a:r>
          </a:p>
          <a:p>
            <a:r>
              <a:rPr lang="en-US" dirty="0"/>
              <a:t>- Complexity in notation</a:t>
            </a:r>
          </a:p>
          <a:p>
            <a:r>
              <a:rPr lang="en-US" dirty="0"/>
              <a:t>- Time to create</a:t>
            </a:r>
          </a:p>
          <a:p>
            <a:r>
              <a:rPr lang="en-US" dirty="0"/>
              <a:t>- Lack of clarity</a:t>
            </a:r>
          </a:p>
          <a:p>
            <a:endParaRPr lang="en-US" dirty="0"/>
          </a:p>
          <a:p>
            <a:r>
              <a:rPr lang="en-US" dirty="0"/>
              <a:t>So why talk about it?</a:t>
            </a:r>
          </a:p>
          <a:p>
            <a:r>
              <a:rPr lang="en-US" dirty="0"/>
              <a:t>- Some parts are still very relevant</a:t>
            </a:r>
          </a:p>
          <a:p>
            <a:pPr lvl="1"/>
            <a:r>
              <a:rPr lang="en-US" dirty="0"/>
              <a:t>- Sequence diagrams, Swim Lanes, …</a:t>
            </a:r>
          </a:p>
          <a:p>
            <a:r>
              <a:rPr lang="en-US" dirty="0"/>
              <a:t>- You may run into this in interviews or on the job (UML has been around, and legacy lives on!)</a:t>
            </a:r>
          </a:p>
        </p:txBody>
      </p:sp>
    </p:spTree>
    <p:extLst>
      <p:ext uri="{BB962C8B-B14F-4D97-AF65-F5344CB8AC3E}">
        <p14:creationId xmlns:p14="http://schemas.microsoft.com/office/powerpoint/2010/main" val="371049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4992-BF0C-4E34-9BE0-0CC0F04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1211-57CA-4797-82A6-5F150A13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https://www.tutorialspoint.com/uml/uml_basic_notations.htm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http://empirical-software.engineering/assets/pdf/fse14-sketches-slides.pdf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8811-5DF5-42A6-8F2E-8CE9CC01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8FB4-4D83-49C7-9216-E301C06EE9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Universal Modeling Language</a:t>
            </a:r>
          </a:p>
          <a:p>
            <a:r>
              <a:rPr lang="en-US" sz="2400" dirty="0"/>
              <a:t>- Created during the OO ascendance</a:t>
            </a:r>
          </a:p>
          <a:p>
            <a:r>
              <a:rPr lang="en-US" sz="2400" dirty="0"/>
              <a:t>- An attempt to have a consistent way to diagram out</a:t>
            </a:r>
          </a:p>
          <a:p>
            <a:pPr lvl="1"/>
            <a:r>
              <a:rPr lang="en-US" sz="2000" dirty="0"/>
              <a:t>Architecture</a:t>
            </a:r>
          </a:p>
          <a:p>
            <a:pPr lvl="1"/>
            <a:r>
              <a:rPr lang="en-US" sz="2000" dirty="0"/>
              <a:t>Design</a:t>
            </a:r>
          </a:p>
          <a:p>
            <a:pPr lvl="1"/>
            <a:r>
              <a:rPr lang="en-US" sz="2000" dirty="0"/>
              <a:t>Requirements</a:t>
            </a:r>
          </a:p>
          <a:p>
            <a:r>
              <a:rPr lang="en-US" sz="2400" dirty="0"/>
              <a:t>In the case of Requirements, UML was heavily touted as ‘the’ way to show Use Cases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059317-C6CD-67A1-0124-5DC18EBBB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73" y="1707661"/>
            <a:ext cx="5905918" cy="41864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A5A6D-CE62-8A4F-7FC8-39AB444CB42A}"/>
              </a:ext>
            </a:extLst>
          </p:cNvPr>
          <p:cNvSpPr txBox="1"/>
          <p:nvPr/>
        </p:nvSpPr>
        <p:spPr>
          <a:xfrm>
            <a:off x="8029303" y="6432897"/>
            <a:ext cx="4162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https://www.wikiwand.com/en/Shlaer-Mellor</a:t>
            </a:r>
          </a:p>
        </p:txBody>
      </p:sp>
    </p:spTree>
    <p:extLst>
      <p:ext uri="{BB962C8B-B14F-4D97-AF65-F5344CB8AC3E}">
        <p14:creationId xmlns:p14="http://schemas.microsoft.com/office/powerpoint/2010/main" val="36576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F17E-D4A8-4A6D-A49E-4A85E7DD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017E-C8F0-4E67-9159-812B8900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case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Sequence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Activity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Statechart</a:t>
            </a:r>
            <a:r>
              <a:rPr lang="en-US" dirty="0"/>
              <a:t>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Deployment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 diagram</a:t>
            </a:r>
          </a:p>
        </p:txBody>
      </p:sp>
    </p:spTree>
    <p:extLst>
      <p:ext uri="{BB962C8B-B14F-4D97-AF65-F5344CB8AC3E}">
        <p14:creationId xmlns:p14="http://schemas.microsoft.com/office/powerpoint/2010/main" val="251750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6303-1498-4642-8963-B6ADC303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</a:t>
            </a:r>
            <a:r>
              <a:rPr lang="en-US"/>
              <a:t>Heirarchy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8E1899-DFF4-4711-9AAE-33259F1E07C7}"/>
              </a:ext>
            </a:extLst>
          </p:cNvPr>
          <p:cNvGraphicFramePr/>
          <p:nvPr/>
        </p:nvGraphicFramePr>
        <p:xfrm>
          <a:off x="162046" y="451414"/>
          <a:ext cx="11794602" cy="581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96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A479A7-B8D1-B6E9-4618-CEB52ADE3305}"/>
              </a:ext>
            </a:extLst>
          </p:cNvPr>
          <p:cNvSpPr/>
          <p:nvPr/>
        </p:nvSpPr>
        <p:spPr>
          <a:xfrm>
            <a:off x="1097278" y="3473696"/>
            <a:ext cx="10058401" cy="5926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System</a:t>
            </a:r>
          </a:p>
          <a:p>
            <a:r>
              <a:rPr lang="en-US" sz="1400" dirty="0"/>
              <a:t>Architecture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7DC14E-0DF9-ABD0-FF60-46AEBF2A16F2}"/>
              </a:ext>
            </a:extLst>
          </p:cNvPr>
          <p:cNvSpPr/>
          <p:nvPr/>
        </p:nvSpPr>
        <p:spPr>
          <a:xfrm>
            <a:off x="1097277" y="2829912"/>
            <a:ext cx="10058401" cy="5926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Functional</a:t>
            </a:r>
          </a:p>
          <a:p>
            <a:r>
              <a:rPr lang="en-US" sz="1400" dirty="0"/>
              <a:t>Architecture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5F0590-F110-5610-00E4-0668701F1040}"/>
              </a:ext>
            </a:extLst>
          </p:cNvPr>
          <p:cNvSpPr/>
          <p:nvPr/>
        </p:nvSpPr>
        <p:spPr>
          <a:xfrm>
            <a:off x="1097277" y="2178310"/>
            <a:ext cx="10058401" cy="5926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9D410B-2ED1-4CE7-B0FF-916C2D3201D0}"/>
              </a:ext>
            </a:extLst>
          </p:cNvPr>
          <p:cNvSpPr/>
          <p:nvPr/>
        </p:nvSpPr>
        <p:spPr>
          <a:xfrm>
            <a:off x="1097279" y="4114800"/>
            <a:ext cx="10058401" cy="592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Component</a:t>
            </a:r>
          </a:p>
          <a:p>
            <a:r>
              <a:rPr lang="en-US" sz="1400" dirty="0"/>
              <a:t>Architecture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DC7DED-3795-A92E-2005-F863F7861A57}"/>
              </a:ext>
            </a:extLst>
          </p:cNvPr>
          <p:cNvSpPr/>
          <p:nvPr/>
        </p:nvSpPr>
        <p:spPr>
          <a:xfrm>
            <a:off x="1097279" y="4758584"/>
            <a:ext cx="10058401" cy="59261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Detailed </a:t>
            </a:r>
            <a:br>
              <a:rPr lang="en-US" sz="1400" dirty="0"/>
            </a:br>
            <a:r>
              <a:rPr lang="en-US" sz="1400" dirty="0"/>
              <a:t>Design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D080F-F63F-292A-65FE-6C1FE59F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Model for Software Architecture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C898DA-A50E-2B1E-2E02-8CBF12645A18}"/>
              </a:ext>
            </a:extLst>
          </p:cNvPr>
          <p:cNvSpPr/>
          <p:nvPr/>
        </p:nvSpPr>
        <p:spPr>
          <a:xfrm>
            <a:off x="1421513" y="2268031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Requirements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29C21D-CE14-10CE-8C79-269502737EDF}"/>
              </a:ext>
            </a:extLst>
          </p:cNvPr>
          <p:cNvSpPr/>
          <p:nvPr/>
        </p:nvSpPr>
        <p:spPr>
          <a:xfrm>
            <a:off x="2222112" y="2920190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 Design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64D19B-DF49-CB1E-929C-51E43FC6423C}"/>
              </a:ext>
            </a:extLst>
          </p:cNvPr>
          <p:cNvSpPr/>
          <p:nvPr/>
        </p:nvSpPr>
        <p:spPr>
          <a:xfrm>
            <a:off x="2867649" y="3572349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Design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8214CD-0D4D-4834-3170-40CD1C7FC6E9}"/>
              </a:ext>
            </a:extLst>
          </p:cNvPr>
          <p:cNvSpPr/>
          <p:nvPr/>
        </p:nvSpPr>
        <p:spPr>
          <a:xfrm>
            <a:off x="3823309" y="4224508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Component Design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9CD1C8-BFEE-C030-7F36-AB7643D4EB76}"/>
              </a:ext>
            </a:extLst>
          </p:cNvPr>
          <p:cNvSpPr/>
          <p:nvPr/>
        </p:nvSpPr>
        <p:spPr>
          <a:xfrm>
            <a:off x="5074919" y="4876667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A9E3D7-380E-A007-64C8-12B180786568}"/>
              </a:ext>
            </a:extLst>
          </p:cNvPr>
          <p:cNvSpPr/>
          <p:nvPr/>
        </p:nvSpPr>
        <p:spPr>
          <a:xfrm>
            <a:off x="8669710" y="2263864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Test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DFE8C3-E981-D1BC-5AEE-2E92304D4EF9}"/>
              </a:ext>
            </a:extLst>
          </p:cNvPr>
          <p:cNvSpPr/>
          <p:nvPr/>
        </p:nvSpPr>
        <p:spPr>
          <a:xfrm>
            <a:off x="7866770" y="2921040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Functional Test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4ECE2B-52AF-2AE9-CD9D-0C2774121539}"/>
              </a:ext>
            </a:extLst>
          </p:cNvPr>
          <p:cNvSpPr/>
          <p:nvPr/>
        </p:nvSpPr>
        <p:spPr>
          <a:xfrm>
            <a:off x="7221233" y="3567332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Test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E9773B-5345-7D6A-D2D2-58A3D3DF723A}"/>
              </a:ext>
            </a:extLst>
          </p:cNvPr>
          <p:cNvSpPr/>
          <p:nvPr/>
        </p:nvSpPr>
        <p:spPr>
          <a:xfrm>
            <a:off x="6389896" y="4224508"/>
            <a:ext cx="2103120" cy="379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Component Test</a:t>
            </a:r>
          </a:p>
        </p:txBody>
      </p:sp>
    </p:spTree>
    <p:extLst>
      <p:ext uri="{BB962C8B-B14F-4D97-AF65-F5344CB8AC3E}">
        <p14:creationId xmlns:p14="http://schemas.microsoft.com/office/powerpoint/2010/main" val="1961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0B3D-819B-4AFA-8F4C-749E7F8C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RUP 4+1 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55D799-957F-4411-B13E-2505BE7F0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753" y="1846264"/>
            <a:ext cx="732094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85BE-3CEF-4C54-99C0-05C3C8D2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Notation: Class &amp;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E146C-F3CD-46BA-92B2-815113DF5ACD}"/>
              </a:ext>
            </a:extLst>
          </p:cNvPr>
          <p:cNvSpPr txBox="1"/>
          <p:nvPr/>
        </p:nvSpPr>
        <p:spPr>
          <a:xfrm>
            <a:off x="1346356" y="2030753"/>
            <a:ext cx="2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43FA6-C815-4B18-973E-3F4170D47FB8}"/>
              </a:ext>
            </a:extLst>
          </p:cNvPr>
          <p:cNvSpPr txBox="1"/>
          <p:nvPr/>
        </p:nvSpPr>
        <p:spPr>
          <a:xfrm>
            <a:off x="2737590" y="5621036"/>
            <a:ext cx="662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 difference between a class and an object?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40AF2CC-A0BA-49D3-BF07-DBC1BEA1398B}"/>
              </a:ext>
            </a:extLst>
          </p:cNvPr>
          <p:cNvSpPr/>
          <p:nvPr/>
        </p:nvSpPr>
        <p:spPr>
          <a:xfrm>
            <a:off x="4890573" y="2521671"/>
            <a:ext cx="198091" cy="4795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288B4-FC96-4D21-A5D3-84BDE40902BE}"/>
              </a:ext>
            </a:extLst>
          </p:cNvPr>
          <p:cNvSpPr txBox="1"/>
          <p:nvPr/>
        </p:nvSpPr>
        <p:spPr>
          <a:xfrm>
            <a:off x="5088664" y="2560934"/>
            <a:ext cx="207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814782F-A073-4B53-90E4-2DCA1E4DA337}"/>
              </a:ext>
            </a:extLst>
          </p:cNvPr>
          <p:cNvSpPr/>
          <p:nvPr/>
        </p:nvSpPr>
        <p:spPr>
          <a:xfrm>
            <a:off x="4890573" y="3066020"/>
            <a:ext cx="198091" cy="6001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A31DA-4E1D-45BA-9C4C-6E3FE0AA4F31}"/>
              </a:ext>
            </a:extLst>
          </p:cNvPr>
          <p:cNvSpPr txBox="1"/>
          <p:nvPr/>
        </p:nvSpPr>
        <p:spPr>
          <a:xfrm>
            <a:off x="5154542" y="3177921"/>
            <a:ext cx="207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Attributes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7E2758-06B6-44F2-B74A-BF01DEDE3D2E}"/>
              </a:ext>
            </a:extLst>
          </p:cNvPr>
          <p:cNvSpPr txBox="1"/>
          <p:nvPr/>
        </p:nvSpPr>
        <p:spPr>
          <a:xfrm>
            <a:off x="134636" y="2529366"/>
            <a:ext cx="1375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Visibility</a:t>
            </a:r>
          </a:p>
          <a:p>
            <a:r>
              <a:rPr lang="en-US" dirty="0"/>
              <a:t>+: public</a:t>
            </a:r>
          </a:p>
          <a:p>
            <a:r>
              <a:rPr lang="en-US" dirty="0"/>
              <a:t>-: Private</a:t>
            </a:r>
          </a:p>
          <a:p>
            <a:r>
              <a:rPr lang="en-US" dirty="0"/>
              <a:t>#: Protected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B2E17-E0DA-4268-B514-303C43E7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40" y="2477659"/>
            <a:ext cx="2944779" cy="2449639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F8353D20-014C-48F1-B64B-AE3A8C7A53E8}"/>
              </a:ext>
            </a:extLst>
          </p:cNvPr>
          <p:cNvSpPr/>
          <p:nvPr/>
        </p:nvSpPr>
        <p:spPr>
          <a:xfrm>
            <a:off x="4890573" y="3706182"/>
            <a:ext cx="198091" cy="6001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4EE62-8ECA-497D-9267-2953D5E6CBF5}"/>
              </a:ext>
            </a:extLst>
          </p:cNvPr>
          <p:cNvSpPr txBox="1"/>
          <p:nvPr/>
        </p:nvSpPr>
        <p:spPr>
          <a:xfrm>
            <a:off x="5154542" y="3781727"/>
            <a:ext cx="207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068F3-285B-45FE-85C1-F050DF5D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5" y="2400085"/>
            <a:ext cx="3268429" cy="22560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E72009-1822-4CEE-8CAD-B17E0EA87C4E}"/>
              </a:ext>
            </a:extLst>
          </p:cNvPr>
          <p:cNvSpPr txBox="1"/>
          <p:nvPr/>
        </p:nvSpPr>
        <p:spPr>
          <a:xfrm>
            <a:off x="7389063" y="2030753"/>
            <a:ext cx="247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E3C4C9-BCD8-4376-8AFF-BFA020CEF545}"/>
              </a:ext>
            </a:extLst>
          </p:cNvPr>
          <p:cNvCxnSpPr>
            <a:cxnSpLocks/>
          </p:cNvCxnSpPr>
          <p:nvPr/>
        </p:nvCxnSpPr>
        <p:spPr>
          <a:xfrm flipH="1">
            <a:off x="8465212" y="2215419"/>
            <a:ext cx="1811971" cy="54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AF60C7-E27E-4D35-AD82-5F9A50A4A098}"/>
              </a:ext>
            </a:extLst>
          </p:cNvPr>
          <p:cNvSpPr txBox="1"/>
          <p:nvPr/>
        </p:nvSpPr>
        <p:spPr>
          <a:xfrm>
            <a:off x="10277183" y="1660506"/>
            <a:ext cx="181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Underline indicates object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3E7E672E-BDD1-4CFF-B714-8879FAE1E45C}"/>
              </a:ext>
            </a:extLst>
          </p:cNvPr>
          <p:cNvSpPr/>
          <p:nvPr/>
        </p:nvSpPr>
        <p:spPr>
          <a:xfrm>
            <a:off x="4890573" y="4454194"/>
            <a:ext cx="198091" cy="4309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71A8C5-7AE8-449B-AFB9-3435649D3D1F}"/>
              </a:ext>
            </a:extLst>
          </p:cNvPr>
          <p:cNvSpPr txBox="1"/>
          <p:nvPr/>
        </p:nvSpPr>
        <p:spPr>
          <a:xfrm>
            <a:off x="5103269" y="4454194"/>
            <a:ext cx="22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578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0515-5223-49C9-9E84-ECEDFDA3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Notation: Inheritance and Association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5FC873-65AB-4C64-9EE1-EB1801235D21}"/>
              </a:ext>
            </a:extLst>
          </p:cNvPr>
          <p:cNvCxnSpPr/>
          <p:nvPr/>
        </p:nvCxnSpPr>
        <p:spPr>
          <a:xfrm>
            <a:off x="1602089" y="2818770"/>
            <a:ext cx="24938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0774D1D-AD6D-4E27-835F-D111789A2000}"/>
              </a:ext>
            </a:extLst>
          </p:cNvPr>
          <p:cNvSpPr/>
          <p:nvPr/>
        </p:nvSpPr>
        <p:spPr>
          <a:xfrm rot="5400000">
            <a:off x="3981607" y="2589225"/>
            <a:ext cx="687689" cy="45908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9AA38-E5C4-4FE8-8815-83B83657472C}"/>
              </a:ext>
            </a:extLst>
          </p:cNvPr>
          <p:cNvSpPr txBox="1"/>
          <p:nvPr/>
        </p:nvSpPr>
        <p:spPr>
          <a:xfrm>
            <a:off x="1097280" y="2327564"/>
            <a:ext cx="199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1E0A1-36D7-48B4-B643-4211365C5497}"/>
              </a:ext>
            </a:extLst>
          </p:cNvPr>
          <p:cNvSpPr txBox="1"/>
          <p:nvPr/>
        </p:nvSpPr>
        <p:spPr>
          <a:xfrm>
            <a:off x="1949964" y="2975712"/>
            <a:ext cx="199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Generalization (increasing)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104FB-DA51-4271-AC44-BD79F2D08F6E}"/>
              </a:ext>
            </a:extLst>
          </p:cNvPr>
          <p:cNvSpPr txBox="1"/>
          <p:nvPr/>
        </p:nvSpPr>
        <p:spPr>
          <a:xfrm>
            <a:off x="4707396" y="2601837"/>
            <a:ext cx="199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23C33-F212-4870-B289-1C250BD4877C}"/>
              </a:ext>
            </a:extLst>
          </p:cNvPr>
          <p:cNvSpPr/>
          <p:nvPr/>
        </p:nvSpPr>
        <p:spPr>
          <a:xfrm>
            <a:off x="9110340" y="3429000"/>
            <a:ext cx="1744653" cy="55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Aeroplane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6D6CC5-8982-45CB-AB4A-179C160370BB}"/>
              </a:ext>
            </a:extLst>
          </p:cNvPr>
          <p:cNvSpPr/>
          <p:nvPr/>
        </p:nvSpPr>
        <p:spPr>
          <a:xfrm>
            <a:off x="9101179" y="2078447"/>
            <a:ext cx="1744653" cy="55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Passengers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50FE59-DB0C-44F9-8859-525A5BFA8351}"/>
              </a:ext>
            </a:extLst>
          </p:cNvPr>
          <p:cNvCxnSpPr>
            <a:stCxn id="12" idx="2"/>
            <a:endCxn id="3" idx="0"/>
          </p:cNvCxnSpPr>
          <p:nvPr/>
        </p:nvCxnSpPr>
        <p:spPr>
          <a:xfrm>
            <a:off x="9973506" y="2633598"/>
            <a:ext cx="9161" cy="795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2CB8C3-BB90-42E1-8857-FCBFC07173A6}"/>
              </a:ext>
            </a:extLst>
          </p:cNvPr>
          <p:cNvSpPr txBox="1"/>
          <p:nvPr/>
        </p:nvSpPr>
        <p:spPr>
          <a:xfrm>
            <a:off x="9431418" y="2696896"/>
            <a:ext cx="81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0..*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3AB68-AB05-4595-9A87-32C5C3806D09}"/>
              </a:ext>
            </a:extLst>
          </p:cNvPr>
          <p:cNvSpPr txBox="1"/>
          <p:nvPr/>
        </p:nvSpPr>
        <p:spPr>
          <a:xfrm>
            <a:off x="1351966" y="4841271"/>
            <a:ext cx="268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Inheritance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2E182-9603-444D-9E49-DC86A8CDD16A}"/>
              </a:ext>
            </a:extLst>
          </p:cNvPr>
          <p:cNvSpPr txBox="1"/>
          <p:nvPr/>
        </p:nvSpPr>
        <p:spPr>
          <a:xfrm>
            <a:off x="8901290" y="4779553"/>
            <a:ext cx="268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270141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9818-3A80-45F4-803E-B391B4EE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Notation: States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8E420B-8F3C-437E-BC26-50BE11907F32}"/>
              </a:ext>
            </a:extLst>
          </p:cNvPr>
          <p:cNvSpPr/>
          <p:nvPr/>
        </p:nvSpPr>
        <p:spPr>
          <a:xfrm>
            <a:off x="1511405" y="2599617"/>
            <a:ext cx="748145" cy="717917"/>
          </a:xfrm>
          <a:prstGeom prst="ellipse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7714D5-D31C-4553-B580-6C1E06E0CDD3}"/>
              </a:ext>
            </a:extLst>
          </p:cNvPr>
          <p:cNvSpPr/>
          <p:nvPr/>
        </p:nvSpPr>
        <p:spPr>
          <a:xfrm>
            <a:off x="1511405" y="3820832"/>
            <a:ext cx="748145" cy="7179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A76BFE-292A-4095-AAB4-84A46FEE3F20}"/>
              </a:ext>
            </a:extLst>
          </p:cNvPr>
          <p:cNvSpPr/>
          <p:nvPr/>
        </p:nvSpPr>
        <p:spPr>
          <a:xfrm>
            <a:off x="1614054" y="3952197"/>
            <a:ext cx="542846" cy="4551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EC296-F97A-472F-8F74-A0DF61AC226A}"/>
              </a:ext>
            </a:extLst>
          </p:cNvPr>
          <p:cNvSpPr txBox="1"/>
          <p:nvPr/>
        </p:nvSpPr>
        <p:spPr>
          <a:xfrm>
            <a:off x="2318892" y="2635284"/>
            <a:ext cx="143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6BD8B-C247-440F-AE32-17B4C7AFA2BC}"/>
              </a:ext>
            </a:extLst>
          </p:cNvPr>
          <p:cNvSpPr txBox="1"/>
          <p:nvPr/>
        </p:nvSpPr>
        <p:spPr>
          <a:xfrm>
            <a:off x="2362199" y="4014644"/>
            <a:ext cx="133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9A4D9-07A3-4C9F-8934-06BBA966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720" y="2037059"/>
            <a:ext cx="6575016" cy="3912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AE5EB3-A578-496E-92B1-E57E69ABC20C}"/>
              </a:ext>
            </a:extLst>
          </p:cNvPr>
          <p:cNvSpPr txBox="1"/>
          <p:nvPr/>
        </p:nvSpPr>
        <p:spPr>
          <a:xfrm>
            <a:off x="10653040" y="1957826"/>
            <a:ext cx="133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 Transaction</a:t>
            </a:r>
          </a:p>
        </p:txBody>
      </p:sp>
    </p:spTree>
    <p:extLst>
      <p:ext uri="{BB962C8B-B14F-4D97-AF65-F5344CB8AC3E}">
        <p14:creationId xmlns:p14="http://schemas.microsoft.com/office/powerpoint/2010/main" val="41156674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1 Requirements and Architecture Life Cycle.pptx" id="{64B6B06E-DE09-4C01-8852-A2161AE26D2A}" vid="{26D9DB68-5C85-412F-844F-3FF00FBBE5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4089</TotalTime>
  <Words>418</Words>
  <Application>Microsoft Office PowerPoint</Application>
  <PresentationFormat>Widescreen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1_Retrospect</vt:lpstr>
      <vt:lpstr>UML Overview</vt:lpstr>
      <vt:lpstr>What is UML?</vt:lpstr>
      <vt:lpstr>Types of diagrams</vt:lpstr>
      <vt:lpstr>UML Heirarchy</vt:lpstr>
      <vt:lpstr>V Model for Software Architecture</vt:lpstr>
      <vt:lpstr>RUP 4+1 View</vt:lpstr>
      <vt:lpstr>Notation: Class &amp; Object</vt:lpstr>
      <vt:lpstr>Notation: Inheritance and Association</vt:lpstr>
      <vt:lpstr>Notation: States</vt:lpstr>
      <vt:lpstr>Notations</vt:lpstr>
      <vt:lpstr>Interaction diagrams</vt:lpstr>
      <vt:lpstr>Components of Use Cases</vt:lpstr>
      <vt:lpstr>The fall from grace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UML Overview</dc:title>
  <dc:creator>Kal Rabb</dc:creator>
  <cp:lastModifiedBy>William Stumbo</cp:lastModifiedBy>
  <cp:revision>12</cp:revision>
  <dcterms:created xsi:type="dcterms:W3CDTF">2018-07-05T20:17:37Z</dcterms:created>
  <dcterms:modified xsi:type="dcterms:W3CDTF">2024-02-08T03:58:28Z</dcterms:modified>
</cp:coreProperties>
</file>